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13" r:id="rId2"/>
  </p:sldMasterIdLst>
  <p:notesMasterIdLst>
    <p:notesMasterId r:id="rId47"/>
  </p:notesMasterIdLst>
  <p:sldIdLst>
    <p:sldId id="257" r:id="rId3"/>
    <p:sldId id="295" r:id="rId4"/>
    <p:sldId id="344" r:id="rId5"/>
    <p:sldId id="297" r:id="rId6"/>
    <p:sldId id="278" r:id="rId7"/>
    <p:sldId id="301" r:id="rId8"/>
    <p:sldId id="336" r:id="rId9"/>
    <p:sldId id="314" r:id="rId10"/>
    <p:sldId id="351" r:id="rId11"/>
    <p:sldId id="317" r:id="rId12"/>
    <p:sldId id="345" r:id="rId13"/>
    <p:sldId id="302" r:id="rId14"/>
    <p:sldId id="346" r:id="rId15"/>
    <p:sldId id="347" r:id="rId16"/>
    <p:sldId id="348" r:id="rId17"/>
    <p:sldId id="321" r:id="rId18"/>
    <p:sldId id="322" r:id="rId19"/>
    <p:sldId id="323" r:id="rId20"/>
    <p:sldId id="304" r:id="rId21"/>
    <p:sldId id="333" r:id="rId22"/>
    <p:sldId id="316" r:id="rId23"/>
    <p:sldId id="320" r:id="rId24"/>
    <p:sldId id="318" r:id="rId25"/>
    <p:sldId id="299" r:id="rId26"/>
    <p:sldId id="308" r:id="rId27"/>
    <p:sldId id="313" r:id="rId28"/>
    <p:sldId id="338" r:id="rId29"/>
    <p:sldId id="260" r:id="rId30"/>
    <p:sldId id="339" r:id="rId31"/>
    <p:sldId id="291" r:id="rId32"/>
    <p:sldId id="350" r:id="rId33"/>
    <p:sldId id="349" r:id="rId34"/>
    <p:sldId id="307" r:id="rId35"/>
    <p:sldId id="329" r:id="rId36"/>
    <p:sldId id="334" r:id="rId37"/>
    <p:sldId id="330" r:id="rId38"/>
    <p:sldId id="342" r:id="rId39"/>
    <p:sldId id="340" r:id="rId40"/>
    <p:sldId id="341" r:id="rId41"/>
    <p:sldId id="327" r:id="rId42"/>
    <p:sldId id="343" r:id="rId43"/>
    <p:sldId id="326" r:id="rId44"/>
    <p:sldId id="280" r:id="rId45"/>
    <p:sldId id="285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78C5F-1592-48D2-9537-DF657D25DAA2}" v="31" dt="2024-11-14T11:42:5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0" autoAdjust="0"/>
    <p:restoredTop sz="84477" autoAdjust="0"/>
  </p:normalViewPr>
  <p:slideViewPr>
    <p:cSldViewPr snapToGrid="0">
      <p:cViewPr varScale="1">
        <p:scale>
          <a:sx n="110" d="100"/>
          <a:sy n="110" d="100"/>
        </p:scale>
        <p:origin x="20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50E78C5F-1592-48D2-9537-DF657D25DAA2}"/>
    <pc:docChg chg="undo custSel addSld delSld modSld">
      <pc:chgData name="Chris Woodruff" userId="2dbf025665e4d94d" providerId="LiveId" clId="{50E78C5F-1592-48D2-9537-DF657D25DAA2}" dt="2024-11-14T11:43:04.165" v="305" actId="478"/>
      <pc:docMkLst>
        <pc:docMk/>
      </pc:docMkLst>
      <pc:sldChg chg="addSp delSp modSp mod">
        <pc:chgData name="Chris Woodruff" userId="2dbf025665e4d94d" providerId="LiveId" clId="{50E78C5F-1592-48D2-9537-DF657D25DAA2}" dt="2024-11-14T11:19:28.903" v="77" actId="1076"/>
        <pc:sldMkLst>
          <pc:docMk/>
          <pc:sldMk cId="3386384366" sldId="257"/>
        </pc:sldMkLst>
        <pc:spChg chg="del">
          <ac:chgData name="Chris Woodruff" userId="2dbf025665e4d94d" providerId="LiveId" clId="{50E78C5F-1592-48D2-9537-DF657D25DAA2}" dt="2024-11-14T11:17:55.012" v="60" actId="478"/>
          <ac:spMkLst>
            <pc:docMk/>
            <pc:sldMk cId="3386384366" sldId="257"/>
            <ac:spMk id="3" creationId="{538599E0-8B73-4308-AF9E-06982B737739}"/>
          </ac:spMkLst>
        </pc:spChg>
        <pc:spChg chg="mod">
          <ac:chgData name="Chris Woodruff" userId="2dbf025665e4d94d" providerId="LiveId" clId="{50E78C5F-1592-48D2-9537-DF657D25DAA2}" dt="2024-11-14T11:17:35.120" v="57" actId="14100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50E78C5F-1592-48D2-9537-DF657D25DAA2}" dt="2024-11-14T11:17:25.294" v="53" actId="403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50E78C5F-1592-48D2-9537-DF657D25DAA2}" dt="2024-11-14T11:19:28.147" v="76" actId="1076"/>
          <ac:spMkLst>
            <pc:docMk/>
            <pc:sldMk cId="3386384366" sldId="257"/>
            <ac:spMk id="7" creationId="{8A208DFD-BA93-4B1E-852F-D7BD87254EFF}"/>
          </ac:spMkLst>
        </pc:spChg>
        <pc:spChg chg="mod">
          <ac:chgData name="Chris Woodruff" userId="2dbf025665e4d94d" providerId="LiveId" clId="{50E78C5F-1592-48D2-9537-DF657D25DAA2}" dt="2024-11-14T11:17:51.368" v="59" actId="1076"/>
          <ac:spMkLst>
            <pc:docMk/>
            <pc:sldMk cId="3386384366" sldId="257"/>
            <ac:spMk id="8" creationId="{B161DBDE-02E0-1640-B250-990BBF49FF09}"/>
          </ac:spMkLst>
        </pc:spChg>
        <pc:picChg chg="add mod ord">
          <ac:chgData name="Chris Woodruff" userId="2dbf025665e4d94d" providerId="LiveId" clId="{50E78C5F-1592-48D2-9537-DF657D25DAA2}" dt="2024-11-14T11:19:28.903" v="77" actId="1076"/>
          <ac:picMkLst>
            <pc:docMk/>
            <pc:sldMk cId="3386384366" sldId="257"/>
            <ac:picMk id="4" creationId="{B1F3D2F0-9D5F-8429-8E82-CA1F754E55A1}"/>
          </ac:picMkLst>
        </pc:picChg>
      </pc:sldChg>
      <pc:sldChg chg="addSp delSp add del setBg delDesignElem">
        <pc:chgData name="Chris Woodruff" userId="2dbf025665e4d94d" providerId="LiveId" clId="{50E78C5F-1592-48D2-9537-DF657D25DAA2}" dt="2024-11-14T11:36:59.286" v="258"/>
        <pc:sldMkLst>
          <pc:docMk/>
          <pc:sldMk cId="2430017358" sldId="260"/>
        </pc:sldMkLst>
        <pc:spChg chg="add del">
          <ac:chgData name="Chris Woodruff" userId="2dbf025665e4d94d" providerId="LiveId" clId="{50E78C5F-1592-48D2-9537-DF657D25DAA2}" dt="2024-11-14T11:36:59.286" v="258"/>
          <ac:spMkLst>
            <pc:docMk/>
            <pc:sldMk cId="2430017358" sldId="260"/>
            <ac:spMk id="8" creationId="{87CC2527-562A-4F69-B487-4371E5B243E7}"/>
          </ac:spMkLst>
        </pc:spChg>
        <pc:cxnChg chg="add del">
          <ac:chgData name="Chris Woodruff" userId="2dbf025665e4d94d" providerId="LiveId" clId="{50E78C5F-1592-48D2-9537-DF657D25DAA2}" dt="2024-11-14T11:36:59.286" v="258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mod modShow">
        <pc:chgData name="Chris Woodruff" userId="2dbf025665e4d94d" providerId="LiveId" clId="{50E78C5F-1592-48D2-9537-DF657D25DAA2}" dt="2024-11-14T11:23:22.058" v="163" actId="729"/>
        <pc:sldMkLst>
          <pc:docMk/>
          <pc:sldMk cId="2153265512" sldId="292"/>
        </pc:sldMkLst>
      </pc:sldChg>
      <pc:sldChg chg="addSp delSp modSp mod">
        <pc:chgData name="Chris Woodruff" userId="2dbf025665e4d94d" providerId="LiveId" clId="{50E78C5F-1592-48D2-9537-DF657D25DAA2}" dt="2024-11-14T11:22:37.868" v="158" actId="1036"/>
        <pc:sldMkLst>
          <pc:docMk/>
          <pc:sldMk cId="1640912890" sldId="295"/>
        </pc:sldMkLst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2" creationId="{9254BCDD-7F15-9B35-49F0-2159B2FED420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3" creationId="{BE228A1E-BFD4-34B9-F4B1-073B92DFE0A4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4" creationId="{4EBA9526-6FAB-2ABA-D029-9B87FA952A20}"/>
          </ac:spMkLst>
        </pc:spChg>
        <pc:spChg chg="add del mod">
          <ac:chgData name="Chris Woodruff" userId="2dbf025665e4d94d" providerId="LiveId" clId="{50E78C5F-1592-48D2-9537-DF657D25DAA2}" dt="2024-11-14T11:19:58.544" v="82" actId="931"/>
          <ac:spMkLst>
            <pc:docMk/>
            <pc:sldMk cId="1640912890" sldId="295"/>
            <ac:spMk id="6" creationId="{FDAE2DD9-D6E9-B048-6A2D-867DDCA7C965}"/>
          </ac:spMkLst>
        </pc:spChg>
        <pc:spChg chg="mod">
          <ac:chgData name="Chris Woodruff" userId="2dbf025665e4d94d" providerId="LiveId" clId="{50E78C5F-1592-48D2-9537-DF657D25DAA2}" dt="2024-11-14T11:19:43.493" v="80" actId="14100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50E78C5F-1592-48D2-9537-DF657D25DAA2}" dt="2024-11-14T11:22:19.824" v="12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9" creationId="{CC95D117-BB2D-4526-A6AC-5A0AF4651886}"/>
          </ac:spMkLst>
        </pc:spChg>
        <pc:picChg chg="add mod">
          <ac:chgData name="Chris Woodruff" userId="2dbf025665e4d94d" providerId="LiveId" clId="{50E78C5F-1592-48D2-9537-DF657D25DAA2}" dt="2024-11-14T11:19:59.548" v="84" actId="962"/>
          <ac:picMkLst>
            <pc:docMk/>
            <pc:sldMk cId="1640912890" sldId="295"/>
            <ac:picMk id="11" creationId="{2615D0FD-EB31-6E42-5254-B37E0F68C354}"/>
          </ac:picMkLst>
        </pc:picChg>
        <pc:picChg chg="del">
          <ac:chgData name="Chris Woodruff" userId="2dbf025665e4d94d" providerId="LiveId" clId="{50E78C5F-1592-48D2-9537-DF657D25DAA2}" dt="2024-11-14T11:19:46.458" v="81" actId="478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mod">
        <pc:chgData name="Chris Woodruff" userId="2dbf025665e4d94d" providerId="LiveId" clId="{50E78C5F-1592-48D2-9537-DF657D25DAA2}" dt="2024-11-14T11:23:27.362" v="165" actId="22"/>
        <pc:sldMkLst>
          <pc:docMk/>
          <pc:sldMk cId="3803258739" sldId="297"/>
        </pc:sldMkLst>
        <pc:spChg chg="add del">
          <ac:chgData name="Chris Woodruff" userId="2dbf025665e4d94d" providerId="LiveId" clId="{50E78C5F-1592-48D2-9537-DF657D25DAA2}" dt="2024-11-14T11:23:27.362" v="165" actId="22"/>
          <ac:spMkLst>
            <pc:docMk/>
            <pc:sldMk cId="3803258739" sldId="297"/>
            <ac:spMk id="3" creationId="{CC00F060-6429-DE8E-F351-8C921D7528B6}"/>
          </ac:spMkLst>
        </pc:spChg>
        <pc:spChg chg="mod">
          <ac:chgData name="Chris Woodruff" userId="2dbf025665e4d94d" providerId="LiveId" clId="{50E78C5F-1592-48D2-9537-DF657D25DAA2}" dt="2024-11-14T11:22:55.759" v="162" actId="14100"/>
          <ac:spMkLst>
            <pc:docMk/>
            <pc:sldMk cId="3803258739" sldId="297"/>
            <ac:spMk id="5" creationId="{E71C10FE-8A1F-469B-8D3B-1FC57061B846}"/>
          </ac:spMkLst>
        </pc:spChg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340466439" sldId="305"/>
        </pc:sldMkLst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899664808" sldId="306"/>
        </pc:sldMkLst>
      </pc:sldChg>
      <pc:sldChg chg="modSp del mod">
        <pc:chgData name="Chris Woodruff" userId="2dbf025665e4d94d" providerId="LiveId" clId="{50E78C5F-1592-48D2-9537-DF657D25DAA2}" dt="2024-11-14T11:29:59.388" v="171" actId="47"/>
        <pc:sldMkLst>
          <pc:docMk/>
          <pc:sldMk cId="1449132614" sldId="325"/>
        </pc:sldMkLst>
        <pc:spChg chg="mod">
          <ac:chgData name="Chris Woodruff" userId="2dbf025665e4d94d" providerId="LiveId" clId="{50E78C5F-1592-48D2-9537-DF657D25DAA2}" dt="2024-11-14T11:29:23.680" v="170" actId="2710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mod">
        <pc:chgData name="Chris Woodruff" userId="2dbf025665e4d94d" providerId="LiveId" clId="{50E78C5F-1592-48D2-9537-DF657D25DAA2}" dt="2024-11-14T11:42:36.168" v="303" actId="478"/>
        <pc:sldMkLst>
          <pc:docMk/>
          <pc:sldMk cId="4071981889" sldId="330"/>
        </pc:sldMkLst>
        <pc:spChg chg="add del mod">
          <ac:chgData name="Chris Woodruff" userId="2dbf025665e4d94d" providerId="LiveId" clId="{50E78C5F-1592-48D2-9537-DF657D25DAA2}" dt="2024-11-14T11:42:36.168" v="303" actId="478"/>
          <ac:spMkLst>
            <pc:docMk/>
            <pc:sldMk cId="4071981889" sldId="330"/>
            <ac:spMk id="3" creationId="{5F27D237-8C99-9DCB-2C3E-ABDFB008756D}"/>
          </ac:spMkLst>
        </pc:spChg>
      </pc:sldChg>
      <pc:sldChg chg="addSp delSp modSp new del mod modClrScheme chgLayout">
        <pc:chgData name="Chris Woodruff" userId="2dbf025665e4d94d" providerId="LiveId" clId="{50E78C5F-1592-48D2-9537-DF657D25DAA2}" dt="2024-11-13T11:11:49.407" v="10" actId="47"/>
        <pc:sldMkLst>
          <pc:docMk/>
          <pc:sldMk cId="3325612345" sldId="335"/>
        </pc:sldMkLst>
        <pc:spChg chg="del mod ord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2" creationId="{34628056-84DF-6782-7CD0-E07D88EE090E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3" creationId="{CF374E6E-F452-C8D7-15DE-CA97EFAD26A1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4" creationId="{24879707-9D28-77F3-A6C7-8270C58DC492}"/>
          </ac:spMkLst>
        </pc:spChg>
        <pc:spChg chg="add del mod ord">
          <ac:chgData name="Chris Woodruff" userId="2dbf025665e4d94d" providerId="LiveId" clId="{50E78C5F-1592-48D2-9537-DF657D25DAA2}" dt="2024-11-13T11:11:28.480" v="3" actId="478"/>
          <ac:spMkLst>
            <pc:docMk/>
            <pc:sldMk cId="3325612345" sldId="335"/>
            <ac:spMk id="5" creationId="{8EEB7282-1B94-BECA-B255-396D48542788}"/>
          </ac:spMkLst>
        </pc:spChg>
        <pc:graphicFrameChg chg="add mod">
          <ac:chgData name="Chris Woodruff" userId="2dbf025665e4d94d" providerId="LiveId" clId="{50E78C5F-1592-48D2-9537-DF657D25DAA2}" dt="2024-11-13T11:11:22.448" v="2"/>
          <ac:graphicFrameMkLst>
            <pc:docMk/>
            <pc:sldMk cId="3325612345" sldId="335"/>
            <ac:graphicFrameMk id="6" creationId="{6FEF9A91-E696-9D17-E2AE-751F4E530FA1}"/>
          </ac:graphicFrameMkLst>
        </pc:graphicFrameChg>
        <pc:graphicFrameChg chg="add mod modGraphic">
          <ac:chgData name="Chris Woodruff" userId="2dbf025665e4d94d" providerId="LiveId" clId="{50E78C5F-1592-48D2-9537-DF657D25DAA2}" dt="2024-11-13T11:11:40.200" v="8" actId="14100"/>
          <ac:graphicFrameMkLst>
            <pc:docMk/>
            <pc:sldMk cId="3325612345" sldId="335"/>
            <ac:graphicFrameMk id="7" creationId="{70DC0175-E5C1-8495-5943-5D0749846796}"/>
          </ac:graphicFrameMkLst>
        </pc:graphicFrameChg>
      </pc:sldChg>
      <pc:sldChg chg="addSp delSp modSp add mod delAnim">
        <pc:chgData name="Chris Woodruff" userId="2dbf025665e4d94d" providerId="LiveId" clId="{50E78C5F-1592-48D2-9537-DF657D25DAA2}" dt="2024-11-13T11:15:45.015" v="45" actId="14100"/>
        <pc:sldMkLst>
          <pc:docMk/>
          <pc:sldMk cId="762829755" sldId="336"/>
        </pc:sldMkLst>
        <pc:spChg chg="mod">
          <ac:chgData name="Chris Woodruff" userId="2dbf025665e4d94d" providerId="LiveId" clId="{50E78C5F-1592-48D2-9537-DF657D25DAA2}" dt="2024-11-13T11:12:02.742" v="12" actId="14100"/>
          <ac:spMkLst>
            <pc:docMk/>
            <pc:sldMk cId="762829755" sldId="336"/>
            <ac:spMk id="2" creationId="{D3F54CF6-5692-3EF6-49AB-1DFCB326A4BC}"/>
          </ac:spMkLst>
        </pc:spChg>
        <pc:spChg chg="del">
          <ac:chgData name="Chris Woodruff" userId="2dbf025665e4d94d" providerId="LiveId" clId="{50E78C5F-1592-48D2-9537-DF657D25DAA2}" dt="2024-11-13T11:12:07.381" v="13" actId="478"/>
          <ac:spMkLst>
            <pc:docMk/>
            <pc:sldMk cId="762829755" sldId="336"/>
            <ac:spMk id="3" creationId="{994BBB2F-9A31-3C6E-0ABC-0F86FE84F750}"/>
          </ac:spMkLst>
        </pc:spChg>
        <pc:spChg chg="del">
          <ac:chgData name="Chris Woodruff" userId="2dbf025665e4d94d" providerId="LiveId" clId="{50E78C5F-1592-48D2-9537-DF657D25DAA2}" dt="2024-11-13T11:12:10.064" v="14" actId="478"/>
          <ac:spMkLst>
            <pc:docMk/>
            <pc:sldMk cId="762829755" sldId="336"/>
            <ac:spMk id="4" creationId="{23FF5A9D-E195-9269-921A-0EDE99EFFA2C}"/>
          </ac:spMkLst>
        </pc:spChg>
        <pc:spChg chg="mod">
          <ac:chgData name="Chris Woodruff" userId="2dbf025665e4d94d" providerId="LiveId" clId="{50E78C5F-1592-48D2-9537-DF657D25DAA2}" dt="2024-11-13T11:15:36.759" v="43" actId="14100"/>
          <ac:spMkLst>
            <pc:docMk/>
            <pc:sldMk cId="762829755" sldId="336"/>
            <ac:spMk id="11" creationId="{E28AE246-6950-76B9-BCFE-B196A28FFAD3}"/>
          </ac:spMkLst>
        </pc:spChg>
        <pc:graphicFrameChg chg="add mod modGraphic">
          <ac:chgData name="Chris Woodruff" userId="2dbf025665e4d94d" providerId="LiveId" clId="{50E78C5F-1592-48D2-9537-DF657D25DAA2}" dt="2024-11-13T11:15:45.015" v="45" actId="14100"/>
          <ac:graphicFrameMkLst>
            <pc:docMk/>
            <pc:sldMk cId="762829755" sldId="336"/>
            <ac:graphicFrameMk id="5" creationId="{C532C2B2-9B1C-F638-DAE0-9DAD73BA421D}"/>
          </ac:graphicFrameMkLst>
        </pc:graphicFrameChg>
      </pc:sldChg>
      <pc:sldChg chg="addSp delSp modSp new mod modClrScheme chgLayout">
        <pc:chgData name="Chris Woodruff" userId="2dbf025665e4d94d" providerId="LiveId" clId="{50E78C5F-1592-48D2-9537-DF657D25DAA2}" dt="2024-11-14T11:24:11.104" v="169" actId="207"/>
        <pc:sldMkLst>
          <pc:docMk/>
          <pc:sldMk cId="3691902755" sldId="337"/>
        </pc:sldMkLst>
        <pc:spChg chg="del mod ord">
          <ac:chgData name="Chris Woodruff" userId="2dbf025665e4d94d" providerId="LiveId" clId="{50E78C5F-1592-48D2-9537-DF657D25DAA2}" dt="2024-11-14T11:23:55.857" v="167" actId="700"/>
          <ac:spMkLst>
            <pc:docMk/>
            <pc:sldMk cId="3691902755" sldId="337"/>
            <ac:spMk id="2" creationId="{EFDE0F58-82B0-D88F-7A4F-854AA42A2A3D}"/>
          </ac:spMkLst>
        </pc:spChg>
        <pc:spChg chg="add mod ord">
          <ac:chgData name="Chris Woodruff" userId="2dbf025665e4d94d" providerId="LiveId" clId="{50E78C5F-1592-48D2-9537-DF657D25DAA2}" dt="2024-11-14T11:24:11.104" v="169" actId="207"/>
          <ac:spMkLst>
            <pc:docMk/>
            <pc:sldMk cId="3691902755" sldId="337"/>
            <ac:spMk id="3" creationId="{6FC3538E-1FA5-A8A7-2E85-1745020B4B56}"/>
          </ac:spMkLst>
        </pc:spChg>
      </pc:sldChg>
      <pc:sldChg chg="addSp delSp modSp add mod">
        <pc:chgData name="Chris Woodruff" userId="2dbf025665e4d94d" providerId="LiveId" clId="{50E78C5F-1592-48D2-9537-DF657D25DAA2}" dt="2024-11-14T11:33:20.810" v="215" actId="404"/>
        <pc:sldMkLst>
          <pc:docMk/>
          <pc:sldMk cId="1839962901" sldId="338"/>
        </pc:sldMkLst>
        <pc:spChg chg="mod">
          <ac:chgData name="Chris Woodruff" userId="2dbf025665e4d94d" providerId="LiveId" clId="{50E78C5F-1592-48D2-9537-DF657D25DAA2}" dt="2024-11-14T11:33:20.810" v="215" actId="404"/>
          <ac:spMkLst>
            <pc:docMk/>
            <pc:sldMk cId="1839962901" sldId="338"/>
            <ac:spMk id="5" creationId="{CA38BE85-2CC0-3B52-FF6D-8EB859CE3A34}"/>
          </ac:spMkLst>
        </pc:spChg>
        <pc:spChg chg="del">
          <ac:chgData name="Chris Woodruff" userId="2dbf025665e4d94d" providerId="LiveId" clId="{50E78C5F-1592-48D2-9537-DF657D25DAA2}" dt="2024-11-14T11:32:52.115" v="204" actId="478"/>
          <ac:spMkLst>
            <pc:docMk/>
            <pc:sldMk cId="1839962901" sldId="338"/>
            <ac:spMk id="7" creationId="{7488268D-702C-3222-EDE7-511FF4AE5D06}"/>
          </ac:spMkLst>
        </pc:spChg>
        <pc:picChg chg="add mod ord">
          <ac:chgData name="Chris Woodruff" userId="2dbf025665e4d94d" providerId="LiveId" clId="{50E78C5F-1592-48D2-9537-DF657D25DAA2}" dt="2024-11-14T11:32:59.017" v="205" actId="1076"/>
          <ac:picMkLst>
            <pc:docMk/>
            <pc:sldMk cId="1839962901" sldId="338"/>
            <ac:picMk id="3" creationId="{8B2F313C-3617-876F-887E-E5951903E536}"/>
          </ac:picMkLst>
        </pc:picChg>
        <pc:picChg chg="del">
          <ac:chgData name="Chris Woodruff" userId="2dbf025665e4d94d" providerId="LiveId" clId="{50E78C5F-1592-48D2-9537-DF657D25DAA2}" dt="2024-11-14T11:32:17.665" v="200" actId="478"/>
          <ac:picMkLst>
            <pc:docMk/>
            <pc:sldMk cId="1839962901" sldId="338"/>
            <ac:picMk id="13" creationId="{F919DD1B-3507-21C0-438F-DE02FE36306F}"/>
          </ac:picMkLst>
        </pc:picChg>
      </pc:sldChg>
      <pc:sldChg chg="add del">
        <pc:chgData name="Chris Woodruff" userId="2dbf025665e4d94d" providerId="LiveId" clId="{50E78C5F-1592-48D2-9537-DF657D25DAA2}" dt="2024-11-14T11:36:30.300" v="255"/>
        <pc:sldMkLst>
          <pc:docMk/>
          <pc:sldMk cId="2452896425" sldId="339"/>
        </pc:sldMkLst>
      </pc:sldChg>
      <pc:sldChg chg="delSp modSp add del mod">
        <pc:chgData name="Chris Woodruff" userId="2dbf025665e4d94d" providerId="LiveId" clId="{50E78C5F-1592-48D2-9537-DF657D25DAA2}" dt="2024-11-14T11:36:22.929" v="252" actId="47"/>
        <pc:sldMkLst>
          <pc:docMk/>
          <pc:sldMk cId="2661595783" sldId="339"/>
        </pc:sldMkLst>
        <pc:spChg chg="mod">
          <ac:chgData name="Chris Woodruff" userId="2dbf025665e4d94d" providerId="LiveId" clId="{50E78C5F-1592-48D2-9537-DF657D25DAA2}" dt="2024-11-14T11:33:45.547" v="245" actId="14100"/>
          <ac:spMkLst>
            <pc:docMk/>
            <pc:sldMk cId="2661595783" sldId="339"/>
            <ac:spMk id="2" creationId="{1D14EC95-B73C-6366-C63B-6008A1B2648B}"/>
          </ac:spMkLst>
        </pc:spChg>
        <pc:spChg chg="mod">
          <ac:chgData name="Chris Woodruff" userId="2dbf025665e4d94d" providerId="LiveId" clId="{50E78C5F-1592-48D2-9537-DF657D25DAA2}" dt="2024-11-14T11:34:26.669" v="251" actId="20577"/>
          <ac:spMkLst>
            <pc:docMk/>
            <pc:sldMk cId="2661595783" sldId="339"/>
            <ac:spMk id="4" creationId="{052C4E9F-477A-5697-D2C0-0644FE18EDFF}"/>
          </ac:spMkLst>
        </pc:spChg>
        <pc:picChg chg="del">
          <ac:chgData name="Chris Woodruff" userId="2dbf025665e4d94d" providerId="LiveId" clId="{50E78C5F-1592-48D2-9537-DF657D25DAA2}" dt="2024-11-14T11:33:51.910" v="246" actId="478"/>
          <ac:picMkLst>
            <pc:docMk/>
            <pc:sldMk cId="2661595783" sldId="339"/>
            <ac:picMk id="5122" creationId="{49D72287-A4A8-B84D-03D7-51CC375D815D}"/>
          </ac:picMkLst>
        </pc:picChg>
      </pc:sldChg>
      <pc:sldChg chg="addSp delSp modSp add mod modAnim">
        <pc:chgData name="Chris Woodruff" userId="2dbf025665e4d94d" providerId="LiveId" clId="{50E78C5F-1592-48D2-9537-DF657D25DAA2}" dt="2024-11-14T11:39:36.703" v="278" actId="1076"/>
        <pc:sldMkLst>
          <pc:docMk/>
          <pc:sldMk cId="1604972964" sldId="340"/>
        </pc:sldMkLst>
        <pc:spChg chg="mod">
          <ac:chgData name="Chris Woodruff" userId="2dbf025665e4d94d" providerId="LiveId" clId="{50E78C5F-1592-48D2-9537-DF657D25DAA2}" dt="2024-11-14T11:38:51.404" v="275" actId="20577"/>
          <ac:spMkLst>
            <pc:docMk/>
            <pc:sldMk cId="1604972964" sldId="340"/>
            <ac:spMk id="2" creationId="{C8BE152C-A912-CDFE-7DFA-0B9C1F2C1497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3" creationId="{9B321757-67B2-36CF-9F00-F1919CDDE1A1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4" creationId="{EE03C69F-46E7-0B57-4883-0D02EBCB7454}"/>
          </ac:spMkLst>
        </pc:spChg>
        <pc:spChg chg="del">
          <ac:chgData name="Chris Woodruff" userId="2dbf025665e4d94d" providerId="LiveId" clId="{50E78C5F-1592-48D2-9537-DF657D25DAA2}" dt="2024-11-14T11:39:30.778" v="276" actId="478"/>
          <ac:spMkLst>
            <pc:docMk/>
            <pc:sldMk cId="1604972964" sldId="340"/>
            <ac:spMk id="5" creationId="{5264494A-A149-D3F6-DDFA-0AA54A5E8018}"/>
          </ac:spMkLst>
        </pc:spChg>
      </pc:sldChg>
      <pc:sldChg chg="addSp delSp modSp add mod delAnim">
        <pc:chgData name="Chris Woodruff" userId="2dbf025665e4d94d" providerId="LiveId" clId="{50E78C5F-1592-48D2-9537-DF657D25DAA2}" dt="2024-11-14T11:40:41.290" v="296" actId="2710"/>
        <pc:sldMkLst>
          <pc:docMk/>
          <pc:sldMk cId="470819115" sldId="341"/>
        </pc:sldMkLst>
        <pc:spChg chg="mod">
          <ac:chgData name="Chris Woodruff" userId="2dbf025665e4d94d" providerId="LiveId" clId="{50E78C5F-1592-48D2-9537-DF657D25DAA2}" dt="2024-11-14T11:40:18.644" v="289" actId="20577"/>
          <ac:spMkLst>
            <pc:docMk/>
            <pc:sldMk cId="470819115" sldId="341"/>
            <ac:spMk id="2" creationId="{4DCC5D10-BF03-AC48-7648-68C889C555F6}"/>
          </ac:spMkLst>
        </pc:spChg>
        <pc:spChg chg="del">
          <ac:chgData name="Chris Woodruff" userId="2dbf025665e4d94d" providerId="LiveId" clId="{50E78C5F-1592-48D2-9537-DF657D25DAA2}" dt="2024-11-14T11:40:06.277" v="280" actId="478"/>
          <ac:spMkLst>
            <pc:docMk/>
            <pc:sldMk cId="470819115" sldId="341"/>
            <ac:spMk id="3" creationId="{D5A7CBB5-03A2-7589-C46D-1196E95E9250}"/>
          </ac:spMkLst>
        </pc:spChg>
        <pc:spChg chg="del">
          <ac:chgData name="Chris Woodruff" userId="2dbf025665e4d94d" providerId="LiveId" clId="{50E78C5F-1592-48D2-9537-DF657D25DAA2}" dt="2024-11-14T11:40:08.982" v="281" actId="478"/>
          <ac:spMkLst>
            <pc:docMk/>
            <pc:sldMk cId="470819115" sldId="341"/>
            <ac:spMk id="4" creationId="{47880D88-58A4-87E0-6903-F1238A4F9E7B}"/>
          </ac:spMkLst>
        </pc:spChg>
        <pc:spChg chg="add mod">
          <ac:chgData name="Chris Woodruff" userId="2dbf025665e4d94d" providerId="LiveId" clId="{50E78C5F-1592-48D2-9537-DF657D25DAA2}" dt="2024-11-14T11:40:41.290" v="296" actId="2710"/>
          <ac:spMkLst>
            <pc:docMk/>
            <pc:sldMk cId="470819115" sldId="341"/>
            <ac:spMk id="5" creationId="{F6023B1D-93D7-7AB7-2971-0E86D47AD27A}"/>
          </ac:spMkLst>
        </pc:spChg>
      </pc:sldChg>
      <pc:sldChg chg="delSp modSp add mod">
        <pc:chgData name="Chris Woodruff" userId="2dbf025665e4d94d" providerId="LiveId" clId="{50E78C5F-1592-48D2-9537-DF657D25DAA2}" dt="2024-11-14T11:42:23.715" v="302" actId="1076"/>
        <pc:sldMkLst>
          <pc:docMk/>
          <pc:sldMk cId="3236431592" sldId="342"/>
        </pc:sldMkLst>
        <pc:spChg chg="mod">
          <ac:chgData name="Chris Woodruff" userId="2dbf025665e4d94d" providerId="LiveId" clId="{50E78C5F-1592-48D2-9537-DF657D25DAA2}" dt="2024-11-14T11:42:23.715" v="302" actId="1076"/>
          <ac:spMkLst>
            <pc:docMk/>
            <pc:sldMk cId="3236431592" sldId="342"/>
            <ac:spMk id="3" creationId="{7EC78E79-77DD-C8A5-0ABC-ACE61B024BA5}"/>
          </ac:spMkLst>
        </pc:spChg>
        <pc:spChg chg="del">
          <ac:chgData name="Chris Woodruff" userId="2dbf025665e4d94d" providerId="LiveId" clId="{50E78C5F-1592-48D2-9537-DF657D25DAA2}" dt="2024-11-14T11:42:19.235" v="301" actId="478"/>
          <ac:spMkLst>
            <pc:docMk/>
            <pc:sldMk cId="3236431592" sldId="342"/>
            <ac:spMk id="5" creationId="{8F2896AA-EF6D-33EC-1FA7-1C6646C203E4}"/>
          </ac:spMkLst>
        </pc:spChg>
      </pc:sldChg>
      <pc:sldChg chg="delSp add mod">
        <pc:chgData name="Chris Woodruff" userId="2dbf025665e4d94d" providerId="LiveId" clId="{50E78C5F-1592-48D2-9537-DF657D25DAA2}" dt="2024-11-14T11:43:04.165" v="305" actId="478"/>
        <pc:sldMkLst>
          <pc:docMk/>
          <pc:sldMk cId="4028212623" sldId="343"/>
        </pc:sldMkLst>
        <pc:spChg chg="del">
          <ac:chgData name="Chris Woodruff" userId="2dbf025665e4d94d" providerId="LiveId" clId="{50E78C5F-1592-48D2-9537-DF657D25DAA2}" dt="2024-11-14T11:43:04.165" v="305" actId="478"/>
          <ac:spMkLst>
            <pc:docMk/>
            <pc:sldMk cId="4028212623" sldId="343"/>
            <ac:spMk id="4" creationId="{898E9F9A-4B6F-F029-1F0B-73967017B8DE}"/>
          </ac:spMkLst>
        </pc:spChg>
      </pc:sldChg>
    </pc:docChg>
  </pc:docChgLst>
  <pc:docChgLst>
    <pc:chgData name="Chris Woodruff" userId="2dbf025665e4d94d" providerId="LiveId" clId="{CF12CBC5-5CF4-48A0-A58F-4ED7EEE9BFA7}"/>
    <pc:docChg chg="undo redo custSel addSld delSld modSld sldOrd delMainMaster">
      <pc:chgData name="Chris Woodruff" userId="2dbf025665e4d94d" providerId="LiveId" clId="{CF12CBC5-5CF4-48A0-A58F-4ED7EEE9BFA7}" dt="2023-03-11T00:05:01.502" v="3490" actId="403"/>
      <pc:docMkLst>
        <pc:docMk/>
      </pc:docMkLst>
      <pc:sldChg chg="addSp delSp modSp new del mod modClrScheme chgLayout">
        <pc:chgData name="Chris Woodruff" userId="2dbf025665e4d94d" providerId="LiveId" clId="{CF12CBC5-5CF4-48A0-A58F-4ED7EEE9BFA7}" dt="2023-02-19T13:29:53.955" v="4" actId="47"/>
        <pc:sldMkLst>
          <pc:docMk/>
          <pc:sldMk cId="608216407" sldId="256"/>
        </pc:sldMkLst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2" creationId="{4261420E-2330-C2BF-F286-F923A3808102}"/>
          </ac:spMkLst>
        </pc:spChg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3" creationId="{38E23317-9F2A-8B44-2D71-3FC8FB670087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4" creationId="{C7AE7EE1-4ED6-35A0-F7EC-182A1F3BD07E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5" creationId="{36AEC333-6F99-5788-9A8F-52745C2C4ABD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6" creationId="{94674EBE-971F-8796-B672-5621C0307C80}"/>
          </ac:spMkLst>
        </pc:spChg>
      </pc:sldChg>
      <pc:sldChg chg="modSp add mod">
        <pc:chgData name="Chris Woodruff" userId="2dbf025665e4d94d" providerId="LiveId" clId="{CF12CBC5-5CF4-48A0-A58F-4ED7EEE9BFA7}" dt="2023-02-19T13:41:56.150" v="73" actId="121"/>
        <pc:sldMkLst>
          <pc:docMk/>
          <pc:sldMk cId="3386384366" sldId="257"/>
        </pc:sldMkLst>
        <pc:spChg chg="mod">
          <ac:chgData name="Chris Woodruff" userId="2dbf025665e4d94d" providerId="LiveId" clId="{CF12CBC5-5CF4-48A0-A58F-4ED7EEE9BFA7}" dt="2023-02-19T13:41:56.150" v="73" actId="121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CF12CBC5-5CF4-48A0-A58F-4ED7EEE9BFA7}" dt="2023-02-19T13:31:15.154" v="57" actId="20577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CF12CBC5-5CF4-48A0-A58F-4ED7EEE9BFA7}" dt="2023-02-19T13:31:35.490" v="72" actId="207"/>
          <ac:spMkLst>
            <pc:docMk/>
            <pc:sldMk cId="3386384366" sldId="257"/>
            <ac:spMk id="7" creationId="{8A208DFD-BA93-4B1E-852F-D7BD87254EFF}"/>
          </ac:spMkLst>
        </pc:spChg>
      </pc:sldChg>
      <pc:sldChg chg="add del">
        <pc:chgData name="Chris Woodruff" userId="2dbf025665e4d94d" providerId="LiveId" clId="{CF12CBC5-5CF4-48A0-A58F-4ED7EEE9BFA7}" dt="2023-02-19T13:30:05.433" v="6" actId="47"/>
        <pc:sldMkLst>
          <pc:docMk/>
          <pc:sldMk cId="4004799092" sldId="258"/>
        </pc:sldMkLst>
      </pc:sldChg>
      <pc:sldChg chg="addSp delSp modSp add mod modAnim">
        <pc:chgData name="Chris Woodruff" userId="2dbf025665e4d94d" providerId="LiveId" clId="{CF12CBC5-5CF4-48A0-A58F-4ED7EEE9BFA7}" dt="2023-03-05T23:53:23.353" v="828" actId="1076"/>
        <pc:sldMkLst>
          <pc:docMk/>
          <pc:sldMk cId="3646867380" sldId="278"/>
        </pc:sldMkLst>
        <pc:spChg chg="mod">
          <ac:chgData name="Chris Woodruff" userId="2dbf025665e4d94d" providerId="LiveId" clId="{CF12CBC5-5CF4-48A0-A58F-4ED7EEE9BFA7}" dt="2023-03-05T23:53:04.252" v="825" actId="1076"/>
          <ac:spMkLst>
            <pc:docMk/>
            <pc:sldMk cId="3646867380" sldId="278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4T11:36:53.781" v="434" actId="478"/>
          <ac:spMkLst>
            <pc:docMk/>
            <pc:sldMk cId="3646867380" sldId="278"/>
            <ac:spMk id="3" creationId="{E57F7C7D-C5C0-4AAE-9A6F-F095E142911C}"/>
          </ac:spMkLst>
        </pc:spChg>
        <pc:spChg chg="del">
          <ac:chgData name="Chris Woodruff" userId="2dbf025665e4d94d" providerId="LiveId" clId="{CF12CBC5-5CF4-48A0-A58F-4ED7EEE9BFA7}" dt="2023-03-04T11:36:55.863" v="435" actId="478"/>
          <ac:spMkLst>
            <pc:docMk/>
            <pc:sldMk cId="3646867380" sldId="278"/>
            <ac:spMk id="4" creationId="{1A762B4A-4ECA-45B4-AB6A-3BA92F81D80C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5" creationId="{91685960-AE93-E4F9-093C-F95539AFCA06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6" creationId="{66FCB6FE-A2E7-1790-A899-6E13BF7C7711}"/>
          </ac:spMkLst>
        </pc:spChg>
        <pc:spChg chg="del">
          <ac:chgData name="Chris Woodruff" userId="2dbf025665e4d94d" providerId="LiveId" clId="{CF12CBC5-5CF4-48A0-A58F-4ED7EEE9BFA7}" dt="2023-03-04T11:36:57.355" v="436" actId="478"/>
          <ac:spMkLst>
            <pc:docMk/>
            <pc:sldMk cId="3646867380" sldId="278"/>
            <ac:spMk id="7" creationId="{757049AF-7025-4633-A075-33FF72292F07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8" creationId="{CD43E65D-7B90-3E23-5F73-2C181A350333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9" creationId="{5F9016E1-86F3-F459-ACB9-7797BCA6D56A}"/>
          </ac:spMkLst>
        </pc:spChg>
        <pc:spChg chg="del">
          <ac:chgData name="Chris Woodruff" userId="2dbf025665e4d94d" providerId="LiveId" clId="{CF12CBC5-5CF4-48A0-A58F-4ED7EEE9BFA7}" dt="2023-03-04T11:36:59.065" v="437" actId="478"/>
          <ac:spMkLst>
            <pc:docMk/>
            <pc:sldMk cId="3646867380" sldId="278"/>
            <ac:spMk id="12" creationId="{8510425E-48DB-41FF-A425-F9354A3DD301}"/>
          </ac:spMkLst>
        </pc:spChg>
        <pc:spChg chg="del">
          <ac:chgData name="Chris Woodruff" userId="2dbf025665e4d94d" providerId="LiveId" clId="{CF12CBC5-5CF4-48A0-A58F-4ED7EEE9BFA7}" dt="2023-03-04T11:37:00.825" v="438" actId="478"/>
          <ac:spMkLst>
            <pc:docMk/>
            <pc:sldMk cId="3646867380" sldId="278"/>
            <ac:spMk id="14" creationId="{06800C6D-DBC3-4E42-A072-67C199A2420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5" creationId="{132FDFA4-637C-7015-55EE-1DC174D49F5E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6" creationId="{10105184-535C-EE23-27DD-04E58F50A609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17" creationId="{DD737D6D-6114-E084-C2CE-79FF9D1EA2E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9" creationId="{B5751BE7-6DA0-4D63-53AD-D0E91E86CC20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0" creationId="{7BD7DE9D-0D8E-A0B8-2CD7-C8CD13C8771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2" creationId="{7923DAA6-1DCB-F066-4051-53D3559685F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3" creationId="{F1E0E7D3-A2EB-A723-3E1C-233876FEACF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4" creationId="{6F8EBD5F-E0E7-F44B-ABDF-9AE4534CC373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6" creationId="{A62177B2-A7A8-7222-F029-62E006F6F15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7" creationId="{76C78DB5-8137-B41C-D3B9-73F1A161E57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9" creationId="{B5A3E467-D5FA-6D47-F0A9-8E6AA01EAD8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0" creationId="{671D70CB-AAEF-A86E-14D6-232B75E1DCAD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1" creationId="{F410C39E-6731-58A9-5306-A0AABEECC0D8}"/>
          </ac:spMkLst>
        </pc:s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3" creationId="{42F81403-C081-5B38-2BAC-D1CD950BF079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8" creationId="{94DACDCD-759A-EF9C-C4B9-290DB94F3D38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25" creationId="{73C4CBA0-7730-705D-E4DA-D9EB991BFAD6}"/>
          </ac:grpSpMkLst>
        </pc:grpChg>
        <pc:cxnChg chg="add mod">
          <ac:chgData name="Chris Woodruff" userId="2dbf025665e4d94d" providerId="LiveId" clId="{CF12CBC5-5CF4-48A0-A58F-4ED7EEE9BFA7}" dt="2023-03-05T23:53:23.353" v="828" actId="1076"/>
          <ac:cxnSpMkLst>
            <pc:docMk/>
            <pc:sldMk cId="3646867380" sldId="278"/>
            <ac:cxnSpMk id="10" creationId="{856F319F-5B23-D87F-E747-17B8AC2B2994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1" creationId="{20FDC483-89EA-8DDE-3451-ECCAC854A5C1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8" creationId="{FAB6C8A6-F2BF-DCDF-06F8-837F9D745F3B}"/>
          </ac:cxnSpMkLst>
        </pc:cxnChg>
      </pc:sldChg>
      <pc:sldChg chg="addSp delSp modSp add mod">
        <pc:chgData name="Chris Woodruff" userId="2dbf025665e4d94d" providerId="LiveId" clId="{CF12CBC5-5CF4-48A0-A58F-4ED7EEE9BFA7}" dt="2023-02-20T11:56:03.384" v="361" actId="962"/>
        <pc:sldMkLst>
          <pc:docMk/>
          <pc:sldMk cId="2437571075" sldId="280"/>
        </pc:sldMkLst>
        <pc:spChg chg="mod">
          <ac:chgData name="Chris Woodruff" userId="2dbf025665e4d94d" providerId="LiveId" clId="{CF12CBC5-5CF4-48A0-A58F-4ED7EEE9BFA7}" dt="2023-02-20T11:54:43.220" v="334" actId="20577"/>
          <ac:spMkLst>
            <pc:docMk/>
            <pc:sldMk cId="2437571075" sldId="280"/>
            <ac:spMk id="2" creationId="{4BACBAE8-F737-4A7B-AE90-EAAB3FD8EC50}"/>
          </ac:spMkLst>
        </pc:spChg>
        <pc:spChg chg="del">
          <ac:chgData name="Chris Woodruff" userId="2dbf025665e4d94d" providerId="LiveId" clId="{CF12CBC5-5CF4-48A0-A58F-4ED7EEE9BFA7}" dt="2023-02-20T11:54:50.460" v="335" actId="478"/>
          <ac:spMkLst>
            <pc:docMk/>
            <pc:sldMk cId="2437571075" sldId="280"/>
            <ac:spMk id="3" creationId="{D902DA09-CC3D-4F7F-B606-C0354AE5DEAE}"/>
          </ac:spMkLst>
        </pc:spChg>
        <pc:spChg chg="mod">
          <ac:chgData name="Chris Woodruff" userId="2dbf025665e4d94d" providerId="LiveId" clId="{CF12CBC5-5CF4-48A0-A58F-4ED7EEE9BFA7}" dt="2023-02-20T11:55:08.997" v="358" actId="14100"/>
          <ac:spMkLst>
            <pc:docMk/>
            <pc:sldMk cId="2437571075" sldId="280"/>
            <ac:spMk id="4" creationId="{67A87A40-E325-4345-9A9E-16985F758994}"/>
          </ac:spMkLst>
        </pc:spChg>
        <pc:spChg chg="del">
          <ac:chgData name="Chris Woodruff" userId="2dbf025665e4d94d" providerId="LiveId" clId="{CF12CBC5-5CF4-48A0-A58F-4ED7EEE9BFA7}" dt="2023-02-20T11:56:02.494" v="359" actId="931"/>
          <ac:spMkLst>
            <pc:docMk/>
            <pc:sldMk cId="2437571075" sldId="280"/>
            <ac:spMk id="6" creationId="{30373003-7DF5-45E9-906A-ABE32EC6E80A}"/>
          </ac:spMkLst>
        </pc:spChg>
        <pc:picChg chg="add mod">
          <ac:chgData name="Chris Woodruff" userId="2dbf025665e4d94d" providerId="LiveId" clId="{CF12CBC5-5CF4-48A0-A58F-4ED7EEE9BFA7}" dt="2023-02-20T11:56:03.384" v="361" actId="962"/>
          <ac:picMkLst>
            <pc:docMk/>
            <pc:sldMk cId="2437571075" sldId="280"/>
            <ac:picMk id="8" creationId="{15D42605-ECB8-A835-B7CD-51E5B344CBE0}"/>
          </ac:picMkLst>
        </pc:picChg>
      </pc:sldChg>
      <pc:sldChg chg="addSp delSp modSp add mod">
        <pc:chgData name="Chris Woodruff" userId="2dbf025665e4d94d" providerId="LiveId" clId="{CF12CBC5-5CF4-48A0-A58F-4ED7EEE9BFA7}" dt="2023-03-04T13:20:14.411" v="630" actId="1076"/>
        <pc:sldMkLst>
          <pc:docMk/>
          <pc:sldMk cId="48932642" sldId="285"/>
        </pc:sldMkLst>
        <pc:spChg chg="add del">
          <ac:chgData name="Chris Woodruff" userId="2dbf025665e4d94d" providerId="LiveId" clId="{CF12CBC5-5CF4-48A0-A58F-4ED7EEE9BFA7}" dt="2023-03-04T13:20:04.872" v="625" actId="478"/>
          <ac:spMkLst>
            <pc:docMk/>
            <pc:sldMk cId="48932642" sldId="285"/>
            <ac:spMk id="2" creationId="{92D4CADB-F0C3-7446-8242-23C4D705E3A9}"/>
          </ac:spMkLst>
        </pc:spChg>
        <pc:spChg chg="del">
          <ac:chgData name="Chris Woodruff" userId="2dbf025665e4d94d" providerId="LiveId" clId="{CF12CBC5-5CF4-48A0-A58F-4ED7EEE9BFA7}" dt="2023-02-19T13:46:08.172" v="77" actId="478"/>
          <ac:spMkLst>
            <pc:docMk/>
            <pc:sldMk cId="48932642" sldId="285"/>
            <ac:spMk id="4" creationId="{5EADE85C-2B74-4249-A082-6C6FF25A3D0D}"/>
          </ac:spMkLst>
        </pc:spChg>
        <pc:spChg chg="del">
          <ac:chgData name="Chris Woodruff" userId="2dbf025665e4d94d" providerId="LiveId" clId="{CF12CBC5-5CF4-48A0-A58F-4ED7EEE9BFA7}" dt="2023-03-04T13:12:33.859" v="617" actId="478"/>
          <ac:spMkLst>
            <pc:docMk/>
            <pc:sldMk cId="48932642" sldId="285"/>
            <ac:spMk id="5" creationId="{45579CE4-F8A2-43DF-AF20-E1C666714513}"/>
          </ac:spMkLst>
        </pc:spChg>
        <pc:picChg chg="add del mod">
          <ac:chgData name="Chris Woodruff" userId="2dbf025665e4d94d" providerId="LiveId" clId="{CF12CBC5-5CF4-48A0-A58F-4ED7EEE9BFA7}" dt="2023-03-04T13:20:02.630" v="624"/>
          <ac:picMkLst>
            <pc:docMk/>
            <pc:sldMk cId="48932642" sldId="285"/>
            <ac:picMk id="7" creationId="{7F1EF403-634F-9AB6-8760-FB878D8AC084}"/>
          </ac:picMkLst>
        </pc:picChg>
        <pc:picChg chg="add mod">
          <ac:chgData name="Chris Woodruff" userId="2dbf025665e4d94d" providerId="LiveId" clId="{CF12CBC5-5CF4-48A0-A58F-4ED7EEE9BFA7}" dt="2023-03-04T13:20:14.411" v="630" actId="1076"/>
          <ac:picMkLst>
            <pc:docMk/>
            <pc:sldMk cId="48932642" sldId="285"/>
            <ac:picMk id="9" creationId="{5E34CC82-7FF0-B837-C575-831FA043F6AE}"/>
          </ac:picMkLst>
        </pc:picChg>
      </pc:sldChg>
      <pc:sldChg chg="delSp modSp del mod">
        <pc:chgData name="Chris Woodruff" userId="2dbf025665e4d94d" providerId="LiveId" clId="{CF12CBC5-5CF4-48A0-A58F-4ED7EEE9BFA7}" dt="2023-03-09T12:56:04.521" v="2422" actId="47"/>
        <pc:sldMkLst>
          <pc:docMk/>
          <pc:sldMk cId="2430281347" sldId="288"/>
        </pc:sldMkLst>
        <pc:spChg chg="mod">
          <ac:chgData name="Chris Woodruff" userId="2dbf025665e4d94d" providerId="LiveId" clId="{CF12CBC5-5CF4-48A0-A58F-4ED7EEE9BFA7}" dt="2023-03-09T12:54:29.074" v="2414" actId="14100"/>
          <ac:spMkLst>
            <pc:docMk/>
            <pc:sldMk cId="2430281347" sldId="288"/>
            <ac:spMk id="2" creationId="{C4ADA2AA-4B4B-4F33-B4B0-04F7B7C2D594}"/>
          </ac:spMkLst>
        </pc:spChg>
        <pc:spChg chg="mod">
          <ac:chgData name="Chris Woodruff" userId="2dbf025665e4d94d" providerId="LiveId" clId="{CF12CBC5-5CF4-48A0-A58F-4ED7EEE9BFA7}" dt="2023-03-09T12:54:01.295" v="2410" actId="20577"/>
          <ac:spMkLst>
            <pc:docMk/>
            <pc:sldMk cId="2430281347" sldId="288"/>
            <ac:spMk id="3" creationId="{F8BE9535-8C93-454F-96F7-F34C155C02B4}"/>
          </ac:spMkLst>
        </pc:spChg>
        <pc:spChg chg="del mod">
          <ac:chgData name="Chris Woodruff" userId="2dbf025665e4d94d" providerId="LiveId" clId="{CF12CBC5-5CF4-48A0-A58F-4ED7EEE9BFA7}" dt="2023-03-09T12:56:03.375" v="2421"/>
          <ac:spMkLst>
            <pc:docMk/>
            <pc:sldMk cId="2430281347" sldId="288"/>
            <ac:spMk id="4" creationId="{81FBC4E2-0381-4B6A-87B2-87A39CEC71AB}"/>
          </ac:spMkLst>
        </pc:spChg>
        <pc:spChg chg="mod">
          <ac:chgData name="Chris Woodruff" userId="2dbf025665e4d94d" providerId="LiveId" clId="{CF12CBC5-5CF4-48A0-A58F-4ED7EEE9BFA7}" dt="2023-03-09T12:55:25.756" v="2416" actId="14100"/>
          <ac:spMkLst>
            <pc:docMk/>
            <pc:sldMk cId="2430281347" sldId="288"/>
            <ac:spMk id="6" creationId="{9E61240C-4531-7B41-965B-A061307974FD}"/>
          </ac:spMkLst>
        </pc:spChg>
        <pc:spChg chg="del">
          <ac:chgData name="Chris Woodruff" userId="2dbf025665e4d94d" providerId="LiveId" clId="{CF12CBC5-5CF4-48A0-A58F-4ED7EEE9BFA7}" dt="2023-03-09T12:55:19.475" v="2415" actId="478"/>
          <ac:spMkLst>
            <pc:docMk/>
            <pc:sldMk cId="2430281347" sldId="288"/>
            <ac:spMk id="8" creationId="{4F65EE32-CD92-4121-86E3-F379CB9D5EB6}"/>
          </ac:spMkLst>
        </pc:spChg>
      </pc:sldChg>
      <pc:sldChg chg="addSp delSp modSp add del mod modAnim">
        <pc:chgData name="Chris Woodruff" userId="2dbf025665e4d94d" providerId="LiveId" clId="{CF12CBC5-5CF4-48A0-A58F-4ED7EEE9BFA7}" dt="2023-03-10T11:46:47.065" v="3445" actId="478"/>
        <pc:sldMkLst>
          <pc:docMk/>
          <pc:sldMk cId="2153265512" sldId="292"/>
        </pc:sldMkLst>
        <pc:spChg chg="mod">
          <ac:chgData name="Chris Woodruff" userId="2dbf025665e4d94d" providerId="LiveId" clId="{CF12CBC5-5CF4-48A0-A58F-4ED7EEE9BFA7}" dt="2023-03-10T11:23:52.985" v="3278" actId="1076"/>
          <ac:spMkLst>
            <pc:docMk/>
            <pc:sldMk cId="2153265512" sldId="292"/>
            <ac:spMk id="3" creationId="{0EE7C668-B393-470C-9975-4D2D64E2F495}"/>
          </ac:spMkLst>
        </pc:spChg>
        <pc:spChg chg="add del mod">
          <ac:chgData name="Chris Woodruff" userId="2dbf025665e4d94d" providerId="LiveId" clId="{CF12CBC5-5CF4-48A0-A58F-4ED7EEE9BFA7}" dt="2023-03-10T11:27:21.339" v="3358"/>
          <ac:spMkLst>
            <pc:docMk/>
            <pc:sldMk cId="2153265512" sldId="292"/>
            <ac:spMk id="4" creationId="{D5BEC28C-76E8-4F87-9D16-BAB17FCA1B82}"/>
          </ac:spMkLst>
        </pc:spChg>
        <pc:spChg chg="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6" creationId="{5709A48F-E50C-4E30-B4B2-11A40082DADC}"/>
          </ac:spMkLst>
        </pc:spChg>
        <pc:spChg chg="del 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7" creationId="{15BCD4F5-5162-4BAB-B048-33C51EC57630}"/>
          </ac:spMkLst>
        </pc:spChg>
        <pc:spChg chg="mod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9" creationId="{D0E4DD55-CDB0-4373-B477-71DEE6842B20}"/>
          </ac:spMkLst>
        </pc:spChg>
        <pc:spChg chg="del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10" creationId="{B36DD921-E343-418E-80B4-E9C8BC6F858B}"/>
          </ac:spMkLst>
        </pc:spChg>
        <pc:spChg chg="mod topLvl">
          <ac:chgData name="Chris Woodruff" userId="2dbf025665e4d94d" providerId="LiveId" clId="{CF12CBC5-5CF4-48A0-A58F-4ED7EEE9BFA7}" dt="2023-03-10T11:31:24.613" v="3397" actId="14100"/>
          <ac:spMkLst>
            <pc:docMk/>
            <pc:sldMk cId="2153265512" sldId="292"/>
            <ac:spMk id="12" creationId="{98998BB9-FC1D-4184-9EB1-33BDDB5A62CD}"/>
          </ac:spMkLst>
        </pc:spChg>
        <pc:spChg chg="del topLvl">
          <ac:chgData name="Chris Woodruff" userId="2dbf025665e4d94d" providerId="LiveId" clId="{CF12CBC5-5CF4-48A0-A58F-4ED7EEE9BFA7}" dt="2023-03-10T11:25:02.934" v="3326" actId="478"/>
          <ac:spMkLst>
            <pc:docMk/>
            <pc:sldMk cId="2153265512" sldId="292"/>
            <ac:spMk id="13" creationId="{AEFA62BD-FACD-4AB1-A69E-573D9E487B45}"/>
          </ac:spMkLst>
        </pc:spChg>
        <pc:spChg chg="del">
          <ac:chgData name="Chris Woodruff" userId="2dbf025665e4d94d" providerId="LiveId" clId="{CF12CBC5-5CF4-48A0-A58F-4ED7EEE9BFA7}" dt="2023-03-10T11:35:03.993" v="3410" actId="478"/>
          <ac:spMkLst>
            <pc:docMk/>
            <pc:sldMk cId="2153265512" sldId="292"/>
            <ac:spMk id="14" creationId="{9FD83734-3BB1-4E50-B433-7C4E629107DF}"/>
          </ac:spMkLst>
        </pc:spChg>
        <pc:spChg chg="del">
          <ac:chgData name="Chris Woodruff" userId="2dbf025665e4d94d" providerId="LiveId" clId="{CF12CBC5-5CF4-48A0-A58F-4ED7EEE9BFA7}" dt="2023-03-10T11:35:06.190" v="3411" actId="478"/>
          <ac:spMkLst>
            <pc:docMk/>
            <pc:sldMk cId="2153265512" sldId="292"/>
            <ac:spMk id="15" creationId="{5AFA13A8-8392-456C-9A18-DFD74ED2CAD0}"/>
          </ac:spMkLst>
        </pc:spChg>
        <pc:spChg chg="del">
          <ac:chgData name="Chris Woodruff" userId="2dbf025665e4d94d" providerId="LiveId" clId="{CF12CBC5-5CF4-48A0-A58F-4ED7EEE9BFA7}" dt="2023-03-10T11:34:47.340" v="3408" actId="478"/>
          <ac:spMkLst>
            <pc:docMk/>
            <pc:sldMk cId="2153265512" sldId="292"/>
            <ac:spMk id="16" creationId="{F7EA811C-975E-4FA9-8FFF-417E8A33C823}"/>
          </ac:spMkLst>
        </pc:spChg>
        <pc:spChg chg="add del mod">
          <ac:chgData name="Chris Woodruff" userId="2dbf025665e4d94d" providerId="LiveId" clId="{CF12CBC5-5CF4-48A0-A58F-4ED7EEE9BFA7}" dt="2023-03-10T11:46:47.065" v="3445" actId="478"/>
          <ac:spMkLst>
            <pc:docMk/>
            <pc:sldMk cId="2153265512" sldId="292"/>
            <ac:spMk id="17" creationId="{79F4A8A3-1E7F-40D4-9011-09B2ED1B4B7C}"/>
          </ac:spMkLst>
        </pc:spChg>
        <pc:spChg chg="add del mod">
          <ac:chgData name="Chris Woodruff" userId="2dbf025665e4d94d" providerId="LiveId" clId="{CF12CBC5-5CF4-48A0-A58F-4ED7EEE9BFA7}" dt="2023-03-10T11:30:57.748" v="3361" actId="931"/>
          <ac:spMkLst>
            <pc:docMk/>
            <pc:sldMk cId="2153265512" sldId="292"/>
            <ac:spMk id="19" creationId="{78AC9AAA-44AC-40C6-9313-9AAF4D176930}"/>
          </ac:spMkLst>
        </pc:spChg>
        <pc:spChg chg="add del mod">
          <ac:chgData name="Chris Woodruff" userId="2dbf025665e4d94d" providerId="LiveId" clId="{CF12CBC5-5CF4-48A0-A58F-4ED7EEE9BFA7}" dt="2023-03-10T11:33:35.219" v="3400"/>
          <ac:spMkLst>
            <pc:docMk/>
            <pc:sldMk cId="2153265512" sldId="292"/>
            <ac:spMk id="21" creationId="{4C2CEC3C-3E0A-4ACD-9051-0AA3757C4C68}"/>
          </ac:spMkLst>
        </pc:spChg>
        <pc:grpChg chg="del">
          <ac:chgData name="Chris Woodruff" userId="2dbf025665e4d94d" providerId="LiveId" clId="{CF12CBC5-5CF4-48A0-A58F-4ED7EEE9BFA7}" dt="2023-03-10T11:24:56.376" v="3324" actId="478"/>
          <ac:grpSpMkLst>
            <pc:docMk/>
            <pc:sldMk cId="2153265512" sldId="292"/>
            <ac:grpSpMk id="5" creationId="{5BD182F1-3B2C-4DB9-8F31-110308B0A585}"/>
          </ac:grpSpMkLst>
        </pc:grpChg>
        <pc:grpChg chg="del">
          <ac:chgData name="Chris Woodruff" userId="2dbf025665e4d94d" providerId="LiveId" clId="{CF12CBC5-5CF4-48A0-A58F-4ED7EEE9BFA7}" dt="2023-03-10T11:24:59.632" v="3325" actId="478"/>
          <ac:grpSpMkLst>
            <pc:docMk/>
            <pc:sldMk cId="2153265512" sldId="292"/>
            <ac:grpSpMk id="8" creationId="{53DF3285-7CD7-4AE7-A3BE-4DB96F93FB06}"/>
          </ac:grpSpMkLst>
        </pc:grpChg>
        <pc:grpChg chg="del">
          <ac:chgData name="Chris Woodruff" userId="2dbf025665e4d94d" providerId="LiveId" clId="{CF12CBC5-5CF4-48A0-A58F-4ED7EEE9BFA7}" dt="2023-03-10T11:25:02.934" v="3326" actId="478"/>
          <ac:grpSpMkLst>
            <pc:docMk/>
            <pc:sldMk cId="2153265512" sldId="292"/>
            <ac:grpSpMk id="11" creationId="{7EC4765E-7749-4BE9-B9F4-6B0C3EF91C9D}"/>
          </ac:grpSpMkLst>
        </pc:grpChg>
        <pc:picChg chg="add del mod">
          <ac:chgData name="Chris Woodruff" userId="2dbf025665e4d94d" providerId="LiveId" clId="{CF12CBC5-5CF4-48A0-A58F-4ED7EEE9BFA7}" dt="2023-03-10T11:26:35.502" v="3357" actId="931"/>
          <ac:picMkLst>
            <pc:docMk/>
            <pc:sldMk cId="2153265512" sldId="292"/>
            <ac:picMk id="18" creationId="{4B786DBD-C653-E2A0-D8C4-7AE31C53A64E}"/>
          </ac:picMkLst>
        </pc:picChg>
        <pc:picChg chg="add mod">
          <ac:chgData name="Chris Woodruff" userId="2dbf025665e4d94d" providerId="LiveId" clId="{CF12CBC5-5CF4-48A0-A58F-4ED7EEE9BFA7}" dt="2023-03-10T11:30:59.347" v="3363" actId="962"/>
          <ac:picMkLst>
            <pc:docMk/>
            <pc:sldMk cId="2153265512" sldId="292"/>
            <ac:picMk id="22" creationId="{4D01D66F-C1E2-E877-6B94-9F117BC88701}"/>
          </ac:picMkLst>
        </pc:picChg>
        <pc:picChg chg="add mod">
          <ac:chgData name="Chris Woodruff" userId="2dbf025665e4d94d" providerId="LiveId" clId="{CF12CBC5-5CF4-48A0-A58F-4ED7EEE9BFA7}" dt="2023-03-10T11:35:59.200" v="3418" actId="1076"/>
          <ac:picMkLst>
            <pc:docMk/>
            <pc:sldMk cId="2153265512" sldId="292"/>
            <ac:picMk id="24" creationId="{968D14C1-BFE3-0146-2E3F-DDF677A3DAF4}"/>
          </ac:picMkLst>
        </pc:picChg>
        <pc:picChg chg="add mod">
          <ac:chgData name="Chris Woodruff" userId="2dbf025665e4d94d" providerId="LiveId" clId="{CF12CBC5-5CF4-48A0-A58F-4ED7EEE9BFA7}" dt="2023-03-10T11:35:54.480" v="3417" actId="1076"/>
          <ac:picMkLst>
            <pc:docMk/>
            <pc:sldMk cId="2153265512" sldId="292"/>
            <ac:picMk id="26" creationId="{BF1DE729-E1F5-8A4C-A92A-3DA373D99D8C}"/>
          </ac:picMkLst>
        </pc:picChg>
        <pc:picChg chg="add mod">
          <ac:chgData name="Chris Woodruff" userId="2dbf025665e4d94d" providerId="LiveId" clId="{CF12CBC5-5CF4-48A0-A58F-4ED7EEE9BFA7}" dt="2023-03-10T11:36:38.610" v="3421" actId="14100"/>
          <ac:picMkLst>
            <pc:docMk/>
            <pc:sldMk cId="2153265512" sldId="292"/>
            <ac:picMk id="28" creationId="{5C817922-D4C0-377A-05B4-1E64A7C47315}"/>
          </ac:picMkLst>
        </pc:picChg>
        <pc:picChg chg="add mod">
          <ac:chgData name="Chris Woodruff" userId="2dbf025665e4d94d" providerId="LiveId" clId="{CF12CBC5-5CF4-48A0-A58F-4ED7EEE9BFA7}" dt="2023-03-10T11:27:21.339" v="3358"/>
          <ac:picMkLst>
            <pc:docMk/>
            <pc:sldMk cId="2153265512" sldId="292"/>
            <ac:picMk id="3074" creationId="{F29D4144-B4D4-45C0-D3D8-C2E52396D517}"/>
          </ac:picMkLst>
        </pc:picChg>
        <pc:picChg chg="add del mod">
          <ac:chgData name="Chris Woodruff" userId="2dbf025665e4d94d" providerId="LiveId" clId="{CF12CBC5-5CF4-48A0-A58F-4ED7EEE9BFA7}" dt="2023-03-10T11:30:04.312" v="3360"/>
          <ac:picMkLst>
            <pc:docMk/>
            <pc:sldMk cId="2153265512" sldId="292"/>
            <ac:picMk id="3076" creationId="{2A9B2328-7803-A834-094A-7446E338FE16}"/>
          </ac:picMkLst>
        </pc:picChg>
        <pc:picChg chg="add del mod">
          <ac:chgData name="Chris Woodruff" userId="2dbf025665e4d94d" providerId="LiveId" clId="{CF12CBC5-5CF4-48A0-A58F-4ED7EEE9BFA7}" dt="2023-03-10T11:32:44.871" v="3399"/>
          <ac:picMkLst>
            <pc:docMk/>
            <pc:sldMk cId="2153265512" sldId="292"/>
            <ac:picMk id="3078" creationId="{E2DB3F86-1A8E-F471-7018-406F8D8EE901}"/>
          </ac:picMkLst>
        </pc:picChg>
        <pc:picChg chg="add mod">
          <ac:chgData name="Chris Woodruff" userId="2dbf025665e4d94d" providerId="LiveId" clId="{CF12CBC5-5CF4-48A0-A58F-4ED7EEE9BFA7}" dt="2023-03-10T11:33:57.461" v="3402" actId="14100"/>
          <ac:picMkLst>
            <pc:docMk/>
            <pc:sldMk cId="2153265512" sldId="292"/>
            <ac:picMk id="3080" creationId="{2E035F7A-1B95-9BF8-0CD6-90A240F6221B}"/>
          </ac:picMkLst>
        </pc:picChg>
      </pc:sldChg>
      <pc:sldChg chg="addSp delSp modSp add mod">
        <pc:chgData name="Chris Woodruff" userId="2dbf025665e4d94d" providerId="LiveId" clId="{CF12CBC5-5CF4-48A0-A58F-4ED7EEE9BFA7}" dt="2023-03-04T13:28:33.915" v="746" actId="14100"/>
        <pc:sldMkLst>
          <pc:docMk/>
          <pc:sldMk cId="1640912890" sldId="295"/>
        </pc:sldMkLst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2" creationId="{9254BCDD-7F15-9B35-49F0-2159B2FED420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3" creationId="{BE228A1E-BFD4-34B9-F4B1-073B92DFE0A4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4" creationId="{4EBA9526-6FAB-2ABA-D029-9B87FA952A20}"/>
          </ac:spMkLst>
        </pc:spChg>
        <pc:spChg chg="del mod">
          <ac:chgData name="Chris Woodruff" userId="2dbf025665e4d94d" providerId="LiveId" clId="{CF12CBC5-5CF4-48A0-A58F-4ED7EEE9BFA7}" dt="2023-02-19T13:49:32.430" v="146" actId="478"/>
          <ac:spMkLst>
            <pc:docMk/>
            <pc:sldMk cId="1640912890" sldId="295"/>
            <ac:spMk id="4" creationId="{AEC5F638-A6B6-4256-86DB-BE38A05B26F2}"/>
          </ac:spMkLst>
        </pc:spChg>
        <pc:spChg chg="add del">
          <ac:chgData name="Chris Woodruff" userId="2dbf025665e4d94d" providerId="LiveId" clId="{CF12CBC5-5CF4-48A0-A58F-4ED7EEE9BFA7}" dt="2023-02-19T13:48:56.711" v="111" actId="931"/>
          <ac:spMkLst>
            <pc:docMk/>
            <pc:sldMk cId="1640912890" sldId="295"/>
            <ac:spMk id="5" creationId="{B320C9D2-90DC-4BF7-9806-6A4D07CEC425}"/>
          </ac:spMkLst>
        </pc:spChg>
        <pc:spChg chg="del">
          <ac:chgData name="Chris Woodruff" userId="2dbf025665e4d94d" providerId="LiveId" clId="{CF12CBC5-5CF4-48A0-A58F-4ED7EEE9BFA7}" dt="2023-02-19T13:49:22.204" v="144" actId="478"/>
          <ac:spMkLst>
            <pc:docMk/>
            <pc:sldMk cId="1640912890" sldId="295"/>
            <ac:spMk id="6" creationId="{985CDBC8-D8EA-430B-8C49-493CF97DBBFC}"/>
          </ac:spMkLst>
        </pc:spChg>
        <pc:spChg chg="mod">
          <ac:chgData name="Chris Woodruff" userId="2dbf025665e4d94d" providerId="LiveId" clId="{CF12CBC5-5CF4-48A0-A58F-4ED7EEE9BFA7}" dt="2023-03-04T13:28:04.625" v="738" actId="403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CF12CBC5-5CF4-48A0-A58F-4ED7EEE9BFA7}" dt="2023-03-04T13:28:14.391" v="74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9" creationId="{CC95D117-BB2D-4526-A6AC-5A0AF4651886}"/>
          </ac:spMkLst>
        </pc:spChg>
        <pc:picChg chg="add del mod">
          <ac:chgData name="Chris Woodruff" userId="2dbf025665e4d94d" providerId="LiveId" clId="{CF12CBC5-5CF4-48A0-A58F-4ED7EEE9BFA7}" dt="2023-02-19T13:48:28.573" v="105" actId="931"/>
          <ac:picMkLst>
            <pc:docMk/>
            <pc:sldMk cId="1640912890" sldId="295"/>
            <ac:picMk id="3" creationId="{465F81FE-6F4D-03E9-2945-340BA24E0DF1}"/>
          </ac:picMkLst>
        </pc:picChg>
        <pc:picChg chg="add del mod">
          <ac:chgData name="Chris Woodruff" userId="2dbf025665e4d94d" providerId="LiveId" clId="{CF12CBC5-5CF4-48A0-A58F-4ED7EEE9BFA7}" dt="2023-02-19T13:48:45.353" v="110" actId="931"/>
          <ac:picMkLst>
            <pc:docMk/>
            <pc:sldMk cId="1640912890" sldId="295"/>
            <ac:picMk id="11" creationId="{297F6835-E0EB-1C5C-3E1F-C25D1920E3B9}"/>
          </ac:picMkLst>
        </pc:picChg>
        <pc:picChg chg="add mod">
          <ac:chgData name="Chris Woodruff" userId="2dbf025665e4d94d" providerId="LiveId" clId="{CF12CBC5-5CF4-48A0-A58F-4ED7EEE9BFA7}" dt="2023-02-19T13:49:10.022" v="143" actId="962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add mod">
        <pc:chgData name="Chris Woodruff" userId="2dbf025665e4d94d" providerId="LiveId" clId="{CF12CBC5-5CF4-48A0-A58F-4ED7EEE9BFA7}" dt="2023-03-10T11:44:43.171" v="3439" actId="14826"/>
        <pc:sldMkLst>
          <pc:docMk/>
          <pc:sldMk cId="3803258739" sldId="297"/>
        </pc:sldMkLst>
        <pc:spChg chg="del">
          <ac:chgData name="Chris Woodruff" userId="2dbf025665e4d94d" providerId="LiveId" clId="{CF12CBC5-5CF4-48A0-A58F-4ED7EEE9BFA7}" dt="2023-02-20T12:00:15.218" v="369" actId="931"/>
          <ac:spMkLst>
            <pc:docMk/>
            <pc:sldMk cId="3803258739" sldId="297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1.293" v="2387" actId="478"/>
          <ac:spMkLst>
            <pc:docMk/>
            <pc:sldMk cId="3803258739" sldId="297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2-20T11:53:21.040" v="310" actId="20577"/>
          <ac:spMkLst>
            <pc:docMk/>
            <pc:sldMk cId="3803258739" sldId="297"/>
            <ac:spMk id="5" creationId="{E71C10FE-8A1F-469B-8D3B-1FC57061B846}"/>
          </ac:spMkLst>
        </pc:spChg>
        <pc:picChg chg="add mod">
          <ac:chgData name="Chris Woodruff" userId="2dbf025665e4d94d" providerId="LiveId" clId="{CF12CBC5-5CF4-48A0-A58F-4ED7EEE9BFA7}" dt="2023-03-10T11:44:43.171" v="3439" actId="14826"/>
          <ac:picMkLst>
            <pc:docMk/>
            <pc:sldMk cId="3803258739" sldId="297"/>
            <ac:picMk id="6" creationId="{1C12CA45-2E9D-1063-34BC-57CC0F5E46EA}"/>
          </ac:picMkLst>
        </pc:picChg>
      </pc:sldChg>
      <pc:sldChg chg="addSp delSp modSp add mod">
        <pc:chgData name="Chris Woodruff" userId="2dbf025665e4d94d" providerId="LiveId" clId="{CF12CBC5-5CF4-48A0-A58F-4ED7EEE9BFA7}" dt="2023-03-10T11:41:25.093" v="3437" actId="1076"/>
        <pc:sldMkLst>
          <pc:docMk/>
          <pc:sldMk cId="2947075403" sldId="298"/>
        </pc:sldMkLst>
        <pc:spChg chg="del">
          <ac:chgData name="Chris Woodruff" userId="2dbf025665e4d94d" providerId="LiveId" clId="{CF12CBC5-5CF4-48A0-A58F-4ED7EEE9BFA7}" dt="2023-02-19T13:49:48.746" v="153" actId="478"/>
          <ac:spMkLst>
            <pc:docMk/>
            <pc:sldMk cId="2947075403" sldId="298"/>
            <ac:spMk id="2" creationId="{DD0077B3-5802-4D3A-B198-8496AD489247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3" creationId="{ED700D8A-6F3E-4F01-8BC5-5BDF4E2A017A}"/>
          </ac:spMkLst>
        </pc:spChg>
        <pc:spChg chg="del">
          <ac:chgData name="Chris Woodruff" userId="2dbf025665e4d94d" providerId="LiveId" clId="{CF12CBC5-5CF4-48A0-A58F-4ED7EEE9BFA7}" dt="2023-02-20T11:47:10.767" v="270" actId="478"/>
          <ac:spMkLst>
            <pc:docMk/>
            <pc:sldMk cId="2947075403" sldId="298"/>
            <ac:spMk id="4" creationId="{BFAA0C0A-60BA-4086-85A8-A86038DC6E50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9" creationId="{2F9B8E1F-607E-496C-9D2F-FE70184F04CA}"/>
          </ac:spMkLst>
        </pc:spChg>
        <pc:spChg chg="del">
          <ac:chgData name="Chris Woodruff" userId="2dbf025665e4d94d" providerId="LiveId" clId="{CF12CBC5-5CF4-48A0-A58F-4ED7EEE9BFA7}" dt="2023-02-20T11:47:14.305" v="271" actId="478"/>
          <ac:spMkLst>
            <pc:docMk/>
            <pc:sldMk cId="2947075403" sldId="298"/>
            <ac:spMk id="10" creationId="{E6B5D7AD-905D-42F8-A833-07CC12D6E193}"/>
          </ac:spMkLst>
        </pc:spChg>
        <pc:spChg chg="del mod">
          <ac:chgData name="Chris Woodruff" userId="2dbf025665e4d94d" providerId="LiveId" clId="{CF12CBC5-5CF4-48A0-A58F-4ED7EEE9BFA7}" dt="2023-03-07T15:45:31.893" v="1199" actId="478"/>
          <ac:spMkLst>
            <pc:docMk/>
            <pc:sldMk cId="2947075403" sldId="298"/>
            <ac:spMk id="11" creationId="{45A284F9-4C31-47AB-A043-3094A7D2E88A}"/>
          </ac:spMkLst>
        </pc:spChg>
        <pc:spChg chg="del">
          <ac:chgData name="Chris Woodruff" userId="2dbf025665e4d94d" providerId="LiveId" clId="{CF12CBC5-5CF4-48A0-A58F-4ED7EEE9BFA7}" dt="2023-02-20T11:47:16.852" v="272" actId="478"/>
          <ac:spMkLst>
            <pc:docMk/>
            <pc:sldMk cId="2947075403" sldId="298"/>
            <ac:spMk id="12" creationId="{AC8C1B12-CFAA-47A2-9829-6B4B86A9A43D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13" creationId="{CF1BF0B2-63A8-438C-BA3D-5502712A950A}"/>
          </ac:spMkLst>
        </pc:spChg>
        <pc:spChg chg="del">
          <ac:chgData name="Chris Woodruff" userId="2dbf025665e4d94d" providerId="LiveId" clId="{CF12CBC5-5CF4-48A0-A58F-4ED7EEE9BFA7}" dt="2023-02-20T11:47:23.297" v="273" actId="478"/>
          <ac:spMkLst>
            <pc:docMk/>
            <pc:sldMk cId="2947075403" sldId="298"/>
            <ac:spMk id="14" creationId="{1C27717B-4456-4938-B8A0-F41E3F4B60C1}"/>
          </ac:spMkLst>
        </pc:spChg>
        <pc:spChg chg="mod">
          <ac:chgData name="Chris Woodruff" userId="2dbf025665e4d94d" providerId="LiveId" clId="{CF12CBC5-5CF4-48A0-A58F-4ED7EEE9BFA7}" dt="2023-02-19T13:49:43.429" v="152" actId="20577"/>
          <ac:spMkLst>
            <pc:docMk/>
            <pc:sldMk cId="2947075403" sldId="298"/>
            <ac:spMk id="15" creationId="{41E92459-0757-43C6-89D6-EFFF8B43D82C}"/>
          </ac:spMkLst>
        </pc:spChg>
        <pc:spChg chg="add del">
          <ac:chgData name="Chris Woodruff" userId="2dbf025665e4d94d" providerId="LiveId" clId="{CF12CBC5-5CF4-48A0-A58F-4ED7EEE9BFA7}" dt="2023-02-20T11:57:35.127" v="362" actId="931"/>
          <ac:spMkLst>
            <pc:docMk/>
            <pc:sldMk cId="2947075403" sldId="298"/>
            <ac:spMk id="19" creationId="{2CBDBDAA-284C-4FD9-9827-5CEEFF33DC86}"/>
          </ac:spMkLst>
        </pc:spChg>
        <pc:grpChg chg="mod">
          <ac:chgData name="Chris Woodruff" userId="2dbf025665e4d94d" providerId="LiveId" clId="{CF12CBC5-5CF4-48A0-A58F-4ED7EEE9BFA7}" dt="2023-03-10T11:38:10.550" v="3425" actId="14826"/>
          <ac:grpSpMkLst>
            <pc:docMk/>
            <pc:sldMk cId="2947075403" sldId="298"/>
            <ac:grpSpMk id="17" creationId="{BDEB5BA1-282B-FB48-B227-A859ECCBDBC8}"/>
          </ac:grpSpMkLst>
        </pc:grpChg>
        <pc:picChg chg="add mod">
          <ac:chgData name="Chris Woodruff" userId="2dbf025665e4d94d" providerId="LiveId" clId="{CF12CBC5-5CF4-48A0-A58F-4ED7EEE9BFA7}" dt="2023-03-10T11:41:25.093" v="3437" actId="1076"/>
          <ac:picMkLst>
            <pc:docMk/>
            <pc:sldMk cId="2947075403" sldId="298"/>
            <ac:picMk id="4" creationId="{A38A78C3-7178-99FB-6474-EB7A31233C81}"/>
          </ac:picMkLst>
        </pc:picChg>
        <pc:picChg chg="del mod">
          <ac:chgData name="Chris Woodruff" userId="2dbf025665e4d94d" providerId="LiveId" clId="{CF12CBC5-5CF4-48A0-A58F-4ED7EEE9BFA7}" dt="2023-03-07T15:45:31.893" v="1199" actId="478"/>
          <ac:picMkLst>
            <pc:docMk/>
            <pc:sldMk cId="2947075403" sldId="298"/>
            <ac:picMk id="5" creationId="{993C6211-F08E-49E2-AC16-5FBE2E2F8E1E}"/>
          </ac:picMkLst>
        </pc:picChg>
        <pc:picChg chg="del mod">
          <ac:chgData name="Chris Woodruff" userId="2dbf025665e4d94d" providerId="LiveId" clId="{CF12CBC5-5CF4-48A0-A58F-4ED7EEE9BFA7}" dt="2023-03-10T11:40:25.711" v="3428" actId="478"/>
          <ac:picMkLst>
            <pc:docMk/>
            <pc:sldMk cId="2947075403" sldId="298"/>
            <ac:picMk id="6" creationId="{0909CC07-D24D-4611-BCAA-44EE1360B6E1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7" creationId="{2B14E581-1335-4B58-9325-C8451F732955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8" creationId="{582D81DE-63CF-493E-94D5-780ECA16DE8C}"/>
          </ac:picMkLst>
        </pc:picChg>
        <pc:picChg chg="add del mod">
          <ac:chgData name="Chris Woodruff" userId="2dbf025665e4d94d" providerId="LiveId" clId="{CF12CBC5-5CF4-48A0-A58F-4ED7EEE9BFA7}" dt="2023-02-20T11:48:19.843" v="292" actId="931"/>
          <ac:picMkLst>
            <pc:docMk/>
            <pc:sldMk cId="2947075403" sldId="298"/>
            <ac:picMk id="20" creationId="{82735786-FC28-5465-451B-587343451624}"/>
          </ac:picMkLst>
        </pc:picChg>
        <pc:picChg chg="add mod">
          <ac:chgData name="Chris Woodruff" userId="2dbf025665e4d94d" providerId="LiveId" clId="{CF12CBC5-5CF4-48A0-A58F-4ED7EEE9BFA7}" dt="2023-02-20T11:58:12.615" v="368" actId="1076"/>
          <ac:picMkLst>
            <pc:docMk/>
            <pc:sldMk cId="2947075403" sldId="298"/>
            <ac:picMk id="22" creationId="{BBE75F9F-3568-F813-5D36-9B14E2809C77}"/>
          </ac:picMkLst>
        </pc:picChg>
        <pc:picChg chg="add del">
          <ac:chgData name="Chris Woodruff" userId="2dbf025665e4d94d" providerId="LiveId" clId="{CF12CBC5-5CF4-48A0-A58F-4ED7EEE9BFA7}" dt="2023-03-10T11:39:31.499" v="3427"/>
          <ac:picMkLst>
            <pc:docMk/>
            <pc:sldMk cId="2947075403" sldId="298"/>
            <ac:picMk id="4098" creationId="{E9321ACE-4103-BCA2-7285-4E234CBA2401}"/>
          </ac:picMkLst>
        </pc:picChg>
      </pc:sldChg>
      <pc:sldChg chg="addSp delSp modSp add mod">
        <pc:chgData name="Chris Woodruff" userId="2dbf025665e4d94d" providerId="LiveId" clId="{CF12CBC5-5CF4-48A0-A58F-4ED7EEE9BFA7}" dt="2023-03-09T12:51:38.891" v="2388" actId="478"/>
        <pc:sldMkLst>
          <pc:docMk/>
          <pc:sldMk cId="1253677785" sldId="299"/>
        </pc:sldMkLst>
        <pc:spChg chg="add del mod">
          <ac:chgData name="Chris Woodruff" userId="2dbf025665e4d94d" providerId="LiveId" clId="{CF12CBC5-5CF4-48A0-A58F-4ED7EEE9BFA7}" dt="2023-03-04T11:23:40.753" v="397" actId="478"/>
          <ac:spMkLst>
            <pc:docMk/>
            <pc:sldMk cId="1253677785" sldId="299"/>
            <ac:spMk id="3" creationId="{195A8415-541D-FD11-7DB1-A9BB75F505F3}"/>
          </ac:spMkLst>
        </pc:spChg>
        <pc:spChg chg="del">
          <ac:chgData name="Chris Woodruff" userId="2dbf025665e4d94d" providerId="LiveId" clId="{CF12CBC5-5CF4-48A0-A58F-4ED7EEE9BFA7}" dt="2023-02-20T12:08:59.777" v="376" actId="931"/>
          <ac:spMkLst>
            <pc:docMk/>
            <pc:sldMk cId="1253677785" sldId="299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8.891" v="2388" actId="478"/>
          <ac:spMkLst>
            <pc:docMk/>
            <pc:sldMk cId="1253677785" sldId="299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3-04T11:19:42.202" v="386" actId="20577"/>
          <ac:spMkLst>
            <pc:docMk/>
            <pc:sldMk cId="1253677785" sldId="299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3:12.853" v="387" actId="478"/>
          <ac:picMkLst>
            <pc:docMk/>
            <pc:sldMk cId="1253677785" sldId="299"/>
            <ac:picMk id="6" creationId="{402350B3-A458-300B-20C0-8CBDFA76E492}"/>
          </ac:picMkLst>
        </pc:picChg>
        <pc:picChg chg="add del mod">
          <ac:chgData name="Chris Woodruff" userId="2dbf025665e4d94d" providerId="LiveId" clId="{CF12CBC5-5CF4-48A0-A58F-4ED7EEE9BFA7}" dt="2023-03-04T11:23:37.897" v="396" actId="931"/>
          <ac:picMkLst>
            <pc:docMk/>
            <pc:sldMk cId="1253677785" sldId="299"/>
            <ac:picMk id="9" creationId="{7E4F696C-5B8E-382C-1D1F-932ECF59E390}"/>
          </ac:picMkLst>
        </pc:picChg>
        <pc:picChg chg="add del mod">
          <ac:chgData name="Chris Woodruff" userId="2dbf025665e4d94d" providerId="LiveId" clId="{CF12CBC5-5CF4-48A0-A58F-4ED7EEE9BFA7}" dt="2023-03-04T11:23:48.401" v="402"/>
          <ac:picMkLst>
            <pc:docMk/>
            <pc:sldMk cId="1253677785" sldId="299"/>
            <ac:picMk id="11" creationId="{4422CB94-85D9-48A7-B34C-F6A922AEFBCA}"/>
          </ac:picMkLst>
        </pc:picChg>
        <pc:picChg chg="add mod">
          <ac:chgData name="Chris Woodruff" userId="2dbf025665e4d94d" providerId="LiveId" clId="{CF12CBC5-5CF4-48A0-A58F-4ED7EEE9BFA7}" dt="2023-03-04T11:24:56.541" v="407" actId="1076"/>
          <ac:picMkLst>
            <pc:docMk/>
            <pc:sldMk cId="1253677785" sldId="299"/>
            <ac:picMk id="13" creationId="{742362DA-35A5-82CC-C8B8-92450ED013B6}"/>
          </ac:picMkLst>
        </pc:picChg>
        <pc:picChg chg="add del">
          <ac:chgData name="Chris Woodruff" userId="2dbf025665e4d94d" providerId="LiveId" clId="{CF12CBC5-5CF4-48A0-A58F-4ED7EEE9BFA7}" dt="2023-03-04T11:23:15.937" v="389"/>
          <ac:picMkLst>
            <pc:docMk/>
            <pc:sldMk cId="1253677785" sldId="299"/>
            <ac:picMk id="1026" creationId="{349A42D7-398C-5D9E-30DD-D37979A02F9F}"/>
          </ac:picMkLst>
        </pc:pic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263917153" sldId="300"/>
        </pc:sldMkLst>
        <pc:spChg chg="del">
          <ac:chgData name="Chris Woodruff" userId="2dbf025665e4d94d" providerId="LiveId" clId="{CF12CBC5-5CF4-48A0-A58F-4ED7EEE9BFA7}" dt="2023-02-20T12:01:19.520" v="372" actId="931"/>
          <ac:spMkLst>
            <pc:docMk/>
            <pc:sldMk cId="263917153" sldId="300"/>
            <ac:spMk id="3" creationId="{839A685E-A364-415D-B493-10AD33531691}"/>
          </ac:spMkLst>
        </pc:spChg>
        <pc:spChg chg="add del mod">
          <ac:chgData name="Chris Woodruff" userId="2dbf025665e4d94d" providerId="LiveId" clId="{CF12CBC5-5CF4-48A0-A58F-4ED7EEE9BFA7}" dt="2023-03-04T11:25:50.080" v="409" actId="478"/>
          <ac:spMkLst>
            <pc:docMk/>
            <pc:sldMk cId="263917153" sldId="300"/>
            <ac:spMk id="3" creationId="{A75DF2E8-5717-F99B-2DC0-813BD20D71CE}"/>
          </ac:spMkLst>
        </pc:spChg>
        <pc:spChg chg="mod">
          <ac:chgData name="Chris Woodruff" userId="2dbf025665e4d94d" providerId="LiveId" clId="{CF12CBC5-5CF4-48A0-A58F-4ED7EEE9BFA7}" dt="2023-02-20T11:53:38.380" v="323" actId="20577"/>
          <ac:spMkLst>
            <pc:docMk/>
            <pc:sldMk cId="263917153" sldId="300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5:48.104" v="408" actId="478"/>
          <ac:picMkLst>
            <pc:docMk/>
            <pc:sldMk cId="263917153" sldId="300"/>
            <ac:picMk id="6" creationId="{BF78C3A1-1B06-896A-ECEA-50D76C1CCC34}"/>
          </ac:picMkLst>
        </pc:picChg>
        <pc:picChg chg="add del mod">
          <ac:chgData name="Chris Woodruff" userId="2dbf025665e4d94d" providerId="LiveId" clId="{CF12CBC5-5CF4-48A0-A58F-4ED7EEE9BFA7}" dt="2023-03-04T11:25:57.308" v="414"/>
          <ac:picMkLst>
            <pc:docMk/>
            <pc:sldMk cId="263917153" sldId="300"/>
            <ac:picMk id="9" creationId="{036509B0-E26C-FA30-9982-E754BD360AF7}"/>
          </ac:picMkLst>
        </pc:picChg>
        <pc:picChg chg="add del mod">
          <ac:chgData name="Chris Woodruff" userId="2dbf025665e4d94d" providerId="LiveId" clId="{CF12CBC5-5CF4-48A0-A58F-4ED7EEE9BFA7}" dt="2023-03-04T11:28:32.772" v="419"/>
          <ac:picMkLst>
            <pc:docMk/>
            <pc:sldMk cId="263917153" sldId="300"/>
            <ac:picMk id="11" creationId="{EE7102E1-D298-EDCA-2C92-F3A80BEC8825}"/>
          </ac:picMkLst>
        </pc:picChg>
        <pc:picChg chg="add del mod">
          <ac:chgData name="Chris Woodruff" userId="2dbf025665e4d94d" providerId="LiveId" clId="{CF12CBC5-5CF4-48A0-A58F-4ED7EEE9BFA7}" dt="2023-03-04T11:29:13.992" v="424"/>
          <ac:picMkLst>
            <pc:docMk/>
            <pc:sldMk cId="263917153" sldId="300"/>
            <ac:picMk id="13" creationId="{E7CF3182-08F2-3DC9-5E0D-72C6C2292ACE}"/>
          </ac:picMkLst>
        </pc:picChg>
        <pc:picChg chg="add mod">
          <ac:chgData name="Chris Woodruff" userId="2dbf025665e4d94d" providerId="LiveId" clId="{CF12CBC5-5CF4-48A0-A58F-4ED7EEE9BFA7}" dt="2023-03-04T11:30:25.900" v="430" actId="1076"/>
          <ac:picMkLst>
            <pc:docMk/>
            <pc:sldMk cId="263917153" sldId="300"/>
            <ac:picMk id="15" creationId="{1E98746F-5532-94DA-372B-5D9AEC15FA06}"/>
          </ac:picMkLst>
        </pc:picChg>
      </pc:sldChg>
      <pc:sldChg chg="addSp modSp add mod modAnim">
        <pc:chgData name="Chris Woodruff" userId="2dbf025665e4d94d" providerId="LiveId" clId="{CF12CBC5-5CF4-48A0-A58F-4ED7EEE9BFA7}" dt="2023-03-10T11:46:46.388" v="3444"/>
        <pc:sldMkLst>
          <pc:docMk/>
          <pc:sldMk cId="835554608" sldId="301"/>
        </pc:sldMkLst>
        <pc:spChg chg="mod">
          <ac:chgData name="Chris Woodruff" userId="2dbf025665e4d94d" providerId="LiveId" clId="{CF12CBC5-5CF4-48A0-A58F-4ED7EEE9BFA7}" dt="2023-03-05T23:53:55.933" v="830" actId="14100"/>
          <ac:spMkLst>
            <pc:docMk/>
            <pc:sldMk cId="835554608" sldId="30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" creationId="{1B90B265-5C59-07AF-941B-52B21EF56B3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4" creationId="{EEBD9791-C764-1BB8-D806-675899D181F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5" creationId="{BFC4F108-2BEC-E2FB-95A8-28CC66863F3D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6" creationId="{6DF93C23-912A-2724-29FE-2633D699BE0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9" creationId="{298A0870-FD1B-AAE0-BB47-47B6DBC8B578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0" creationId="{76BB295A-6588-2C41-E659-FD43C7047083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4" creationId="{78118214-E733-6538-0617-C27F5C499E07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5" creationId="{09EFA0DD-A0EA-A610-F7E1-8FF4CCA4D82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6" creationId="{0D2D25E6-DABC-F807-3CD9-DAEE132CBC4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7" creationId="{79C8BEC7-F73B-19BD-4EA5-B3C93069D25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9" creationId="{91556453-210A-F378-FA83-3F561C476F7C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0" creationId="{8043A2FD-7B65-9ABB-22DF-B9CC90BDFEF9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1" creationId="{6A9D10AE-2113-29FE-C205-9411C6E8A2A5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2" creationId="{FDB35C08-C6CC-5666-728F-1E114DEEA922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4" creationId="{CEF42877-6059-DCDE-8459-F7AD157A6E9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5" creationId="{19D52D89-0A4F-AFC7-7C39-8A72FFCF3C0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6" creationId="{E25F786F-0A06-3015-6203-F45E4F3EC95C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7" creationId="{61B47F10-B04D-66D3-B31B-43FB6566A45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8" creationId="{4B2DD9F4-305B-9E4A-1CF7-2BB2C133286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9" creationId="{4456D15F-C3ED-4C04-166A-B6DEF33F5C4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0" creationId="{F5E91EC9-15D6-AC07-C29D-1C0903ABD65A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1" creationId="{693A4755-489A-974C-3E58-316AD2F0820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2" creationId="{4774ADB9-72AE-8F0F-0918-F5444E95884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3" creationId="{4DA79A8D-50E1-6CEB-064C-D884E6F58B12}"/>
          </ac:spMkLst>
        </pc:s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8" creationId="{22AF634A-5796-29D3-1C0D-69A5C67F2085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3" creationId="{815E315D-A913-18FC-D5C1-50795E8FE682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8" creationId="{5C926F3C-EACE-D779-5149-58E2942328FD}"/>
          </ac:grpSpMkLst>
        </pc:grp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7" creationId="{0160C57A-7B4F-20D0-0D21-3232EC4904D1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12" creationId="{4F6356E7-D075-72FF-5177-3689ED8173B9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23" creationId="{AE26372D-A853-8385-32AA-D391EA60619D}"/>
          </ac:cxnSpMkLst>
        </pc:cxnChg>
      </pc:sldChg>
      <pc:sldChg chg="new del">
        <pc:chgData name="Chris Woodruff" userId="2dbf025665e4d94d" providerId="LiveId" clId="{CF12CBC5-5CF4-48A0-A58F-4ED7EEE9BFA7}" dt="2023-03-04T11:35:52.872" v="432" actId="680"/>
        <pc:sldMkLst>
          <pc:docMk/>
          <pc:sldMk cId="1892030586" sldId="301"/>
        </pc:sldMkLst>
      </pc:sldChg>
      <pc:sldChg chg="addSp modSp add mod modAnim">
        <pc:chgData name="Chris Woodruff" userId="2dbf025665e4d94d" providerId="LiveId" clId="{CF12CBC5-5CF4-48A0-A58F-4ED7EEE9BFA7}" dt="2023-03-09T13:14:53.798" v="2686" actId="404"/>
        <pc:sldMkLst>
          <pc:docMk/>
          <pc:sldMk cId="2455564896" sldId="302"/>
        </pc:sldMkLst>
        <pc:spChg chg="mod">
          <ac:chgData name="Chris Woodruff" userId="2dbf025665e4d94d" providerId="LiveId" clId="{CF12CBC5-5CF4-48A0-A58F-4ED7EEE9BFA7}" dt="2023-03-04T14:16:25.494" v="747" actId="20577"/>
          <ac:spMkLst>
            <pc:docMk/>
            <pc:sldMk cId="2455564896" sldId="302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3:49.192" v="2676" actId="1076"/>
          <ac:spMkLst>
            <pc:docMk/>
            <pc:sldMk cId="2455564896" sldId="302"/>
            <ac:spMk id="3" creationId="{BAFCEC8C-BBB3-350D-049A-CB895EB0EBF6}"/>
          </ac:spMkLst>
        </pc:spChg>
        <pc:spChg chg="add mod">
          <ac:chgData name="Chris Woodruff" userId="2dbf025665e4d94d" providerId="LiveId" clId="{CF12CBC5-5CF4-48A0-A58F-4ED7EEE9BFA7}" dt="2023-03-09T13:14:53.798" v="2686" actId="404"/>
          <ac:spMkLst>
            <pc:docMk/>
            <pc:sldMk cId="2455564896" sldId="302"/>
            <ac:spMk id="4" creationId="{B2E14057-4C01-03BB-2AA4-242B9A7AF48B}"/>
          </ac:spMkLst>
        </pc:spChg>
        <pc:spChg chg="add mod">
          <ac:chgData name="Chris Woodruff" userId="2dbf025665e4d94d" providerId="LiveId" clId="{CF12CBC5-5CF4-48A0-A58F-4ED7EEE9BFA7}" dt="2023-03-09T13:14:39.413" v="2684" actId="14100"/>
          <ac:spMkLst>
            <pc:docMk/>
            <pc:sldMk cId="2455564896" sldId="302"/>
            <ac:spMk id="5" creationId="{A2D2DDB6-CE68-E59E-B831-BDC448B85071}"/>
          </ac:spMkLst>
        </pc:spChg>
      </pc:sldChg>
      <pc:sldChg chg="addSp modSp add del mod">
        <pc:chgData name="Chris Woodruff" userId="2dbf025665e4d94d" providerId="LiveId" clId="{CF12CBC5-5CF4-48A0-A58F-4ED7EEE9BFA7}" dt="2023-03-08T13:27:12.121" v="2067" actId="47"/>
        <pc:sldMkLst>
          <pc:docMk/>
          <pc:sldMk cId="3521625838" sldId="303"/>
        </pc:sldMkLst>
        <pc:spChg chg="mod">
          <ac:chgData name="Chris Woodruff" userId="2dbf025665e4d94d" providerId="LiveId" clId="{CF12CBC5-5CF4-48A0-A58F-4ED7EEE9BFA7}" dt="2023-03-04T11:39:28.952" v="506" actId="20577"/>
          <ac:spMkLst>
            <pc:docMk/>
            <pc:sldMk cId="3521625838" sldId="303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8T13:27:00.660" v="2066" actId="20577"/>
          <ac:spMkLst>
            <pc:docMk/>
            <pc:sldMk cId="3521625838" sldId="303"/>
            <ac:spMk id="4" creationId="{5907E821-1ECE-331B-1146-5A059D9F9D71}"/>
          </ac:spMkLst>
        </pc:spChg>
      </pc:sldChg>
      <pc:sldChg chg="addSp delSp modSp add mod">
        <pc:chgData name="Chris Woodruff" userId="2dbf025665e4d94d" providerId="LiveId" clId="{CF12CBC5-5CF4-48A0-A58F-4ED7EEE9BFA7}" dt="2023-03-10T02:36:38.771" v="2972" actId="22"/>
        <pc:sldMkLst>
          <pc:docMk/>
          <pc:sldMk cId="1546646107" sldId="304"/>
        </pc:sldMkLst>
        <pc:spChg chg="mod">
          <ac:chgData name="Chris Woodruff" userId="2dbf025665e4d94d" providerId="LiveId" clId="{CF12CBC5-5CF4-48A0-A58F-4ED7EEE9BFA7}" dt="2023-03-06T01:19:26.547" v="879" actId="20577"/>
          <ac:spMkLst>
            <pc:docMk/>
            <pc:sldMk cId="1546646107" sldId="304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6:37.404" v="2970" actId="1035"/>
          <ac:spMkLst>
            <pc:docMk/>
            <pc:sldMk cId="1546646107" sldId="304"/>
            <ac:spMk id="3" creationId="{E9921466-6571-0DF2-AA5A-C8FE597531BB}"/>
          </ac:spMkLst>
        </pc:spChg>
        <pc:spChg chg="add del mod">
          <ac:chgData name="Chris Woodruff" userId="2dbf025665e4d94d" providerId="LiveId" clId="{CF12CBC5-5CF4-48A0-A58F-4ED7EEE9BFA7}" dt="2023-03-10T02:36:38.771" v="2972" actId="22"/>
          <ac:spMkLst>
            <pc:docMk/>
            <pc:sldMk cId="1546646107" sldId="304"/>
            <ac:spMk id="5" creationId="{76785A7E-BFDE-B3FF-2272-6C22732270DF}"/>
          </ac:spMkLst>
        </pc:spChg>
      </pc:sldChg>
      <pc:sldChg chg="addSp modSp add mod">
        <pc:chgData name="Chris Woodruff" userId="2dbf025665e4d94d" providerId="LiveId" clId="{CF12CBC5-5CF4-48A0-A58F-4ED7EEE9BFA7}" dt="2023-03-09T13:16:16.545" v="2695" actId="404"/>
        <pc:sldMkLst>
          <pc:docMk/>
          <pc:sldMk cId="2340466439" sldId="305"/>
        </pc:sldMkLst>
        <pc:spChg chg="mod">
          <ac:chgData name="Chris Woodruff" userId="2dbf025665e4d94d" providerId="LiveId" clId="{CF12CBC5-5CF4-48A0-A58F-4ED7EEE9BFA7}" dt="2023-03-04T11:42:06.582" v="534" actId="20577"/>
          <ac:spMkLst>
            <pc:docMk/>
            <pc:sldMk cId="2340466439" sldId="305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6:16.545" v="2695" actId="404"/>
          <ac:spMkLst>
            <pc:docMk/>
            <pc:sldMk cId="2340466439" sldId="305"/>
            <ac:spMk id="3" creationId="{FA2D1C5D-A53C-BDD6-4A8B-C194FD27F9B7}"/>
          </ac:spMkLst>
        </pc:spChg>
      </pc:sldChg>
      <pc:sldChg chg="addSp modSp add mod modAnim">
        <pc:chgData name="Chris Woodruff" userId="2dbf025665e4d94d" providerId="LiveId" clId="{CF12CBC5-5CF4-48A0-A58F-4ED7EEE9BFA7}" dt="2023-03-11T00:05:01.502" v="3490" actId="403"/>
        <pc:sldMkLst>
          <pc:docMk/>
          <pc:sldMk cId="2899664808" sldId="306"/>
        </pc:sldMkLst>
        <pc:spChg chg="mod">
          <ac:chgData name="Chris Woodruff" userId="2dbf025665e4d94d" providerId="LiveId" clId="{CF12CBC5-5CF4-48A0-A58F-4ED7EEE9BFA7}" dt="2023-03-07T16:01:50.682" v="1359" actId="1038"/>
          <ac:spMkLst>
            <pc:docMk/>
            <pc:sldMk cId="2899664808" sldId="30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1T00:05:01.502" v="3490" actId="403"/>
          <ac:spMkLst>
            <pc:docMk/>
            <pc:sldMk cId="2899664808" sldId="306"/>
            <ac:spMk id="4" creationId="{FBBFC81F-E35A-D4D6-6E63-CD930253AED8}"/>
          </ac:spMkLst>
        </pc:spChg>
      </pc:sldChg>
      <pc:sldChg chg="addSp delSp modSp add mod">
        <pc:chgData name="Chris Woodruff" userId="2dbf025665e4d94d" providerId="LiveId" clId="{CF12CBC5-5CF4-48A0-A58F-4ED7EEE9BFA7}" dt="2023-03-10T11:57:47.480" v="3456" actId="1076"/>
        <pc:sldMkLst>
          <pc:docMk/>
          <pc:sldMk cId="1691551782" sldId="307"/>
        </pc:sldMkLst>
        <pc:spChg chg="mod">
          <ac:chgData name="Chris Woodruff" userId="2dbf025665e4d94d" providerId="LiveId" clId="{CF12CBC5-5CF4-48A0-A58F-4ED7EEE9BFA7}" dt="2023-03-04T12:54:42.778" v="557" actId="20577"/>
          <ac:spMkLst>
            <pc:docMk/>
            <pc:sldMk cId="1691551782" sldId="30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08:26.228" v="2589" actId="403"/>
          <ac:spMkLst>
            <pc:docMk/>
            <pc:sldMk cId="1691551782" sldId="307"/>
            <ac:spMk id="4" creationId="{167FAAAC-9D6B-9638-52EF-04BE1F970C87}"/>
          </ac:spMkLst>
        </pc:spChg>
        <pc:picChg chg="add mod">
          <ac:chgData name="Chris Woodruff" userId="2dbf025665e4d94d" providerId="LiveId" clId="{CF12CBC5-5CF4-48A0-A58F-4ED7EEE9BFA7}" dt="2023-03-10T11:57:47.480" v="3456" actId="1076"/>
          <ac:picMkLst>
            <pc:docMk/>
            <pc:sldMk cId="1691551782" sldId="307"/>
            <ac:picMk id="5122" creationId="{471A3093-B90A-BDD1-9F06-43807DFA33AB}"/>
          </ac:picMkLst>
        </pc:picChg>
        <pc:picChg chg="add del mod">
          <ac:chgData name="Chris Woodruff" userId="2dbf025665e4d94d" providerId="LiveId" clId="{CF12CBC5-5CF4-48A0-A58F-4ED7EEE9BFA7}" dt="2023-03-10T11:57:39.392" v="3454"/>
          <ac:picMkLst>
            <pc:docMk/>
            <pc:sldMk cId="1691551782" sldId="307"/>
            <ac:picMk id="5124" creationId="{BF351902-7403-C82F-AC65-1EF5E7C03020}"/>
          </ac:picMkLst>
        </pc:picChg>
      </pc:sldChg>
      <pc:sldChg chg="addSp delSp modSp add mod ord">
        <pc:chgData name="Chris Woodruff" userId="2dbf025665e4d94d" providerId="LiveId" clId="{CF12CBC5-5CF4-48A0-A58F-4ED7EEE9BFA7}" dt="2023-03-05T13:28:27.990" v="796"/>
        <pc:sldMkLst>
          <pc:docMk/>
          <pc:sldMk cId="3561765437" sldId="308"/>
        </pc:sldMkLst>
        <pc:spChg chg="mod">
          <ac:chgData name="Chris Woodruff" userId="2dbf025665e4d94d" providerId="LiveId" clId="{CF12CBC5-5CF4-48A0-A58F-4ED7EEE9BFA7}" dt="2023-03-04T12:55:01.983" v="571" actId="20577"/>
          <ac:spMkLst>
            <pc:docMk/>
            <pc:sldMk cId="3561765437" sldId="30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13:28:27.990" v="796"/>
          <ac:spMkLst>
            <pc:docMk/>
            <pc:sldMk cId="3561765437" sldId="308"/>
            <ac:spMk id="3" creationId="{DC3F4155-C7DB-B365-BB3B-524000458D7D}"/>
          </ac:spMkLst>
        </pc:spChg>
        <pc:spChg chg="add del">
          <ac:chgData name="Chris Woodruff" userId="2dbf025665e4d94d" providerId="LiveId" clId="{CF12CBC5-5CF4-48A0-A58F-4ED7EEE9BFA7}" dt="2023-03-05T13:24:58.191" v="751"/>
          <ac:spMkLst>
            <pc:docMk/>
            <pc:sldMk cId="3561765437" sldId="308"/>
            <ac:spMk id="4" creationId="{F8141FC5-35FF-725E-27D2-4B39951007D3}"/>
          </ac:spMkLst>
        </pc:spChg>
        <pc:spChg chg="add del">
          <ac:chgData name="Chris Woodruff" userId="2dbf025665e4d94d" providerId="LiveId" clId="{CF12CBC5-5CF4-48A0-A58F-4ED7EEE9BFA7}" dt="2023-03-05T13:25:11.370" v="758"/>
          <ac:spMkLst>
            <pc:docMk/>
            <pc:sldMk cId="3561765437" sldId="308"/>
            <ac:spMk id="5" creationId="{A32290AA-C58E-1265-B9F7-98257A7246B7}"/>
          </ac:spMkLst>
        </pc:spChg>
        <pc:spChg chg="add del">
          <ac:chgData name="Chris Woodruff" userId="2dbf025665e4d94d" providerId="LiveId" clId="{CF12CBC5-5CF4-48A0-A58F-4ED7EEE9BFA7}" dt="2023-03-05T13:25:29.602" v="760"/>
          <ac:spMkLst>
            <pc:docMk/>
            <pc:sldMk cId="3561765437" sldId="308"/>
            <ac:spMk id="6" creationId="{540C0DAC-3B5D-3994-F7A1-B5B1A2AFEB41}"/>
          </ac:spMkLst>
        </pc:spChg>
      </pc:sldChg>
      <pc:sldChg chg="modSp add del mod">
        <pc:chgData name="Chris Woodruff" userId="2dbf025665e4d94d" providerId="LiveId" clId="{CF12CBC5-5CF4-48A0-A58F-4ED7EEE9BFA7}" dt="2023-03-07T15:45:16.918" v="1198" actId="47"/>
        <pc:sldMkLst>
          <pc:docMk/>
          <pc:sldMk cId="1676778873" sldId="309"/>
        </pc:sldMkLst>
        <pc:spChg chg="mod">
          <ac:chgData name="Chris Woodruff" userId="2dbf025665e4d94d" providerId="LiveId" clId="{CF12CBC5-5CF4-48A0-A58F-4ED7EEE9BFA7}" dt="2023-03-04T12:55:20.803" v="588" actId="20577"/>
          <ac:spMkLst>
            <pc:docMk/>
            <pc:sldMk cId="1676778873" sldId="309"/>
            <ac:spMk id="2" creationId="{CA528DC9-BB47-445C-9B13-0CD077BD9048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417890019" sldId="310"/>
        </pc:sldMkLst>
        <pc:spChg chg="mod">
          <ac:chgData name="Chris Woodruff" userId="2dbf025665e4d94d" providerId="LiveId" clId="{CF12CBC5-5CF4-48A0-A58F-4ED7EEE9BFA7}" dt="2023-03-04T12:57:26.297" v="602" actId="20577"/>
          <ac:spMkLst>
            <pc:docMk/>
            <pc:sldMk cId="3417890019" sldId="310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2:57:09.305" v="591" actId="22"/>
          <ac:spMkLst>
            <pc:docMk/>
            <pc:sldMk cId="3417890019" sldId="310"/>
            <ac:spMk id="4" creationId="{0C6B3E7F-8494-952E-7D5F-00E628537E2D}"/>
          </ac:spMkLst>
        </pc:spChg>
        <pc:spChg chg="add mod">
          <ac:chgData name="Chris Woodruff" userId="2dbf025665e4d94d" providerId="LiveId" clId="{CF12CBC5-5CF4-48A0-A58F-4ED7EEE9BFA7}" dt="2023-03-06T01:11:00.190" v="866" actId="12"/>
          <ac:spMkLst>
            <pc:docMk/>
            <pc:sldMk cId="3417890019" sldId="310"/>
            <ac:spMk id="5" creationId="{B5436CBF-F85C-582C-49AA-829E32746FDD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687895351" sldId="311"/>
        </pc:sldMkLst>
        <pc:spChg chg="mod">
          <ac:chgData name="Chris Woodruff" userId="2dbf025665e4d94d" providerId="LiveId" clId="{CF12CBC5-5CF4-48A0-A58F-4ED7EEE9BFA7}" dt="2023-03-04T12:59:03.994" v="616" actId="20577"/>
          <ac:spMkLst>
            <pc:docMk/>
            <pc:sldMk cId="3687895351" sldId="311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3:25:10.033" v="632" actId="22"/>
          <ac:spMkLst>
            <pc:docMk/>
            <pc:sldMk cId="3687895351" sldId="311"/>
            <ac:spMk id="4" creationId="{0E5E42C2-422D-273B-B6A6-6F141995C47A}"/>
          </ac:spMkLst>
        </pc:spChg>
      </pc:sldChg>
      <pc:sldChg chg="delSp modSp add del mod">
        <pc:chgData name="Chris Woodruff" userId="2dbf025665e4d94d" providerId="LiveId" clId="{CF12CBC5-5CF4-48A0-A58F-4ED7EEE9BFA7}" dt="2023-03-09T13:04:57.066" v="2581" actId="47"/>
        <pc:sldMkLst>
          <pc:docMk/>
          <pc:sldMk cId="3719288918" sldId="312"/>
        </pc:sldMkLst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5" creationId="{35564A56-F3F1-47C2-AD02-375C4C8DA8E3}"/>
          </ac:spMkLst>
        </pc:spChg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16" creationId="{6CAFF913-BA60-446E-91FC-292328AC5C52}"/>
          </ac:spMkLst>
        </pc:spChg>
      </pc:sldChg>
      <pc:sldChg chg="new del">
        <pc:chgData name="Chris Woodruff" userId="2dbf025665e4d94d" providerId="LiveId" clId="{CF12CBC5-5CF4-48A0-A58F-4ED7EEE9BFA7}" dt="2023-03-04T13:25:17.189" v="634" actId="680"/>
        <pc:sldMkLst>
          <pc:docMk/>
          <pc:sldMk cId="4173492599" sldId="312"/>
        </pc:sldMkLst>
      </pc:sldChg>
      <pc:sldChg chg="modSp add mod">
        <pc:chgData name="Chris Woodruff" userId="2dbf025665e4d94d" providerId="LiveId" clId="{CF12CBC5-5CF4-48A0-A58F-4ED7EEE9BFA7}" dt="2023-03-05T13:32:46.885" v="817" actId="20577"/>
        <pc:sldMkLst>
          <pc:docMk/>
          <pc:sldMk cId="3049342748" sldId="313"/>
        </pc:sldMkLst>
        <pc:spChg chg="mod">
          <ac:chgData name="Chris Woodruff" userId="2dbf025665e4d94d" providerId="LiveId" clId="{CF12CBC5-5CF4-48A0-A58F-4ED7EEE9BFA7}" dt="2023-03-05T13:32:46.885" v="817" actId="20577"/>
          <ac:spMkLst>
            <pc:docMk/>
            <pc:sldMk cId="3049342748" sldId="313"/>
            <ac:spMk id="3" creationId="{DC3F4155-C7DB-B365-BB3B-524000458D7D}"/>
          </ac:spMkLst>
        </pc:spChg>
      </pc:sldChg>
      <pc:sldChg chg="new del">
        <pc:chgData name="Chris Woodruff" userId="2dbf025665e4d94d" providerId="LiveId" clId="{CF12CBC5-5CF4-48A0-A58F-4ED7EEE9BFA7}" dt="2023-03-05T23:52:32.483" v="820" actId="680"/>
        <pc:sldMkLst>
          <pc:docMk/>
          <pc:sldMk cId="1775021560" sldId="314"/>
        </pc:sldMkLst>
      </pc:sldChg>
      <pc:sldChg chg="addSp delSp modSp add mod delAnim modAnim">
        <pc:chgData name="Chris Woodruff" userId="2dbf025665e4d94d" providerId="LiveId" clId="{CF12CBC5-5CF4-48A0-A58F-4ED7EEE9BFA7}" dt="2023-03-09T13:11:35.429" v="2653" actId="14100"/>
        <pc:sldMkLst>
          <pc:docMk/>
          <pc:sldMk cId="1835766150" sldId="314"/>
        </pc:sldMkLst>
        <pc:spChg chg="add mod">
          <ac:chgData name="Chris Woodruff" userId="2dbf025665e4d94d" providerId="LiveId" clId="{CF12CBC5-5CF4-48A0-A58F-4ED7EEE9BFA7}" dt="2023-03-09T13:10:43.486" v="2640" actId="1076"/>
          <ac:spMkLst>
            <pc:docMk/>
            <pc:sldMk cId="1835766150" sldId="314"/>
            <ac:spMk id="3" creationId="{6E1861FC-15A9-830F-2C4D-2A467FFF6D82}"/>
          </ac:spMkLst>
        </pc:spChg>
        <pc:spChg chg="add mod">
          <ac:chgData name="Chris Woodruff" userId="2dbf025665e4d94d" providerId="LiveId" clId="{CF12CBC5-5CF4-48A0-A58F-4ED7EEE9BFA7}" dt="2023-03-09T13:11:35.429" v="2653" actId="14100"/>
          <ac:spMkLst>
            <pc:docMk/>
            <pc:sldMk cId="1835766150" sldId="314"/>
            <ac:spMk id="4" creationId="{66D493B8-014B-F8F2-367D-81BBAFCABFE2}"/>
          </ac:spMkLst>
        </pc:spChg>
        <pc:spChg chg="add del mod">
          <ac:chgData name="Chris Woodruff" userId="2dbf025665e4d94d" providerId="LiveId" clId="{CF12CBC5-5CF4-48A0-A58F-4ED7EEE9BFA7}" dt="2023-03-06T00:01:27.200" v="855" actId="478"/>
          <ac:spMkLst>
            <pc:docMk/>
            <pc:sldMk cId="1835766150" sldId="314"/>
            <ac:spMk id="5" creationId="{61E0BD56-92D7-0FDB-1655-902D9765A484}"/>
          </ac:spMkLst>
        </pc:spChg>
        <pc:spChg chg="add del">
          <ac:chgData name="Chris Woodruff" userId="2dbf025665e4d94d" providerId="LiveId" clId="{CF12CBC5-5CF4-48A0-A58F-4ED7EEE9BFA7}" dt="2023-03-05T23:59:01.264" v="845"/>
          <ac:spMkLst>
            <pc:docMk/>
            <pc:sldMk cId="1835766150" sldId="314"/>
            <ac:spMk id="6" creationId="{04FD7DAA-9CCB-FA8B-ED9B-D5D2676E5B3F}"/>
          </ac:spMkLst>
        </pc:spChg>
      </pc:sldChg>
      <pc:sldChg chg="add del">
        <pc:chgData name="Chris Woodruff" userId="2dbf025665e4d94d" providerId="LiveId" clId="{CF12CBC5-5CF4-48A0-A58F-4ED7EEE9BFA7}" dt="2023-03-06T01:10:20.620" v="863"/>
        <pc:sldMkLst>
          <pc:docMk/>
          <pc:sldMk cId="907346280" sldId="315"/>
        </pc:sldMkLst>
      </pc:sldChg>
      <pc:sldChg chg="addSp modSp add del">
        <pc:chgData name="Chris Woodruff" userId="2dbf025665e4d94d" providerId="LiveId" clId="{CF12CBC5-5CF4-48A0-A58F-4ED7EEE9BFA7}" dt="2023-03-07T15:45:16.918" v="1198" actId="47"/>
        <pc:sldMkLst>
          <pc:docMk/>
          <pc:sldMk cId="1501774739" sldId="315"/>
        </pc:sldMkLst>
        <pc:spChg chg="add mod">
          <ac:chgData name="Chris Woodruff" userId="2dbf025665e4d94d" providerId="LiveId" clId="{CF12CBC5-5CF4-48A0-A58F-4ED7EEE9BFA7}" dt="2023-03-06T01:11:14.324" v="867"/>
          <ac:spMkLst>
            <pc:docMk/>
            <pc:sldMk cId="1501774739" sldId="315"/>
            <ac:spMk id="3" creationId="{5914A7D3-7ED4-DE03-2A90-AF5BEA3257CB}"/>
          </ac:spMkLst>
        </pc:spChg>
      </pc:sldChg>
      <pc:sldChg chg="addSp modSp add mod">
        <pc:chgData name="Chris Woodruff" userId="2dbf025665e4d94d" providerId="LiveId" clId="{CF12CBC5-5CF4-48A0-A58F-4ED7EEE9BFA7}" dt="2023-03-10T02:33:31.973" v="2931" actId="14100"/>
        <pc:sldMkLst>
          <pc:docMk/>
          <pc:sldMk cId="1387294262" sldId="316"/>
        </pc:sldMkLst>
        <pc:spChg chg="mod">
          <ac:chgData name="Chris Woodruff" userId="2dbf025665e4d94d" providerId="LiveId" clId="{CF12CBC5-5CF4-48A0-A58F-4ED7EEE9BFA7}" dt="2023-03-06T01:17:55.908" v="872" actId="14100"/>
          <ac:spMkLst>
            <pc:docMk/>
            <pc:sldMk cId="1387294262" sldId="31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3:31.973" v="2931" actId="14100"/>
          <ac:spMkLst>
            <pc:docMk/>
            <pc:sldMk cId="1387294262" sldId="316"/>
            <ac:spMk id="3" creationId="{05F88F15-56B8-A20D-CF6E-A307D6DC48A5}"/>
          </ac:spMkLst>
        </pc:spChg>
      </pc:sldChg>
      <pc:sldChg chg="addSp modSp add mod modAnim">
        <pc:chgData name="Chris Woodruff" userId="2dbf025665e4d94d" providerId="LiveId" clId="{CF12CBC5-5CF4-48A0-A58F-4ED7EEE9BFA7}" dt="2023-03-09T13:13:13.652" v="2670" actId="1076"/>
        <pc:sldMkLst>
          <pc:docMk/>
          <pc:sldMk cId="3869421071" sldId="317"/>
        </pc:sldMkLst>
        <pc:spChg chg="mod">
          <ac:chgData name="Chris Woodruff" userId="2dbf025665e4d94d" providerId="LiveId" clId="{CF12CBC5-5CF4-48A0-A58F-4ED7EEE9BFA7}" dt="2023-03-06T01:22:34.371" v="886" actId="20577"/>
          <ac:spMkLst>
            <pc:docMk/>
            <pc:sldMk cId="3869421071" sldId="317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12:02.076" v="2655" actId="1076"/>
          <ac:spMkLst>
            <pc:docMk/>
            <pc:sldMk cId="3869421071" sldId="317"/>
            <ac:spMk id="3" creationId="{6E1861FC-15A9-830F-2C4D-2A467FFF6D82}"/>
          </ac:spMkLst>
        </pc:spChg>
        <pc:spChg chg="mod">
          <ac:chgData name="Chris Woodruff" userId="2dbf025665e4d94d" providerId="LiveId" clId="{CF12CBC5-5CF4-48A0-A58F-4ED7EEE9BFA7}" dt="2023-03-09T13:13:13.652" v="2670" actId="1076"/>
          <ac:spMkLst>
            <pc:docMk/>
            <pc:sldMk cId="3869421071" sldId="317"/>
            <ac:spMk id="4" creationId="{66D493B8-014B-F8F2-367D-81BBAFCABFE2}"/>
          </ac:spMkLst>
        </pc:spChg>
        <pc:spChg chg="add mod">
          <ac:chgData name="Chris Woodruff" userId="2dbf025665e4d94d" providerId="LiveId" clId="{CF12CBC5-5CF4-48A0-A58F-4ED7EEE9BFA7}" dt="2023-03-09T13:12:34.857" v="2666" actId="20577"/>
          <ac:spMkLst>
            <pc:docMk/>
            <pc:sldMk cId="3869421071" sldId="317"/>
            <ac:spMk id="5" creationId="{B878809D-4981-9E66-4D78-F7DA018ACCF4}"/>
          </ac:spMkLst>
        </pc:spChg>
      </pc:sldChg>
      <pc:sldChg chg="addSp modSp add mod modAnim">
        <pc:chgData name="Chris Woodruff" userId="2dbf025665e4d94d" providerId="LiveId" clId="{CF12CBC5-5CF4-48A0-A58F-4ED7EEE9BFA7}" dt="2023-03-10T11:53:02.413" v="3449"/>
        <pc:sldMkLst>
          <pc:docMk/>
          <pc:sldMk cId="2841194485" sldId="318"/>
        </pc:sldMkLst>
        <pc:spChg chg="mod">
          <ac:chgData name="Chris Woodruff" userId="2dbf025665e4d94d" providerId="LiveId" clId="{CF12CBC5-5CF4-48A0-A58F-4ED7EEE9BFA7}" dt="2023-03-07T15:44:57.749" v="1197" actId="14100"/>
          <ac:spMkLst>
            <pc:docMk/>
            <pc:sldMk cId="2841194485" sldId="31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7:55:19.563" v="1879" actId="404"/>
          <ac:spMkLst>
            <pc:docMk/>
            <pc:sldMk cId="2841194485" sldId="318"/>
            <ac:spMk id="3" creationId="{750D6E6D-BA6F-9651-8968-13A41CEAC0F6}"/>
          </ac:spMkLst>
        </pc:spChg>
        <pc:spChg chg="add mod">
          <ac:chgData name="Chris Woodruff" userId="2dbf025665e4d94d" providerId="LiveId" clId="{CF12CBC5-5CF4-48A0-A58F-4ED7EEE9BFA7}" dt="2023-03-07T17:56:22.881" v="1898" actId="1076"/>
          <ac:spMkLst>
            <pc:docMk/>
            <pc:sldMk cId="2841194485" sldId="318"/>
            <ac:spMk id="4" creationId="{DF7924E2-A10B-78D8-DFAF-655B7B6E2690}"/>
          </ac:spMkLst>
        </pc:spChg>
        <pc:spChg chg="add mod">
          <ac:chgData name="Chris Woodruff" userId="2dbf025665e4d94d" providerId="LiveId" clId="{CF12CBC5-5CF4-48A0-A58F-4ED7EEE9BFA7}" dt="2023-03-07T17:58:17.233" v="1960" actId="20577"/>
          <ac:spMkLst>
            <pc:docMk/>
            <pc:sldMk cId="2841194485" sldId="318"/>
            <ac:spMk id="6" creationId="{EF96592A-4C96-2E43-25D1-4B850ED6B54A}"/>
          </ac:spMkLst>
        </pc:spChg>
        <pc:spChg chg="add mod">
          <ac:chgData name="Chris Woodruff" userId="2dbf025665e4d94d" providerId="LiveId" clId="{CF12CBC5-5CF4-48A0-A58F-4ED7EEE9BFA7}" dt="2023-03-07T17:57:26.580" v="1943" actId="14100"/>
          <ac:spMkLst>
            <pc:docMk/>
            <pc:sldMk cId="2841194485" sldId="318"/>
            <ac:spMk id="7" creationId="{89C8C513-6113-D637-8CF0-1EB4F528FF0A}"/>
          </ac:spMkLst>
        </pc:spChg>
        <pc:spChg chg="mod">
          <ac:chgData name="Chris Woodruff" userId="2dbf025665e4d94d" providerId="LiveId" clId="{CF12CBC5-5CF4-48A0-A58F-4ED7EEE9BFA7}" dt="2023-03-07T17:50:59.867" v="1761" actId="1076"/>
          <ac:spMkLst>
            <pc:docMk/>
            <pc:sldMk cId="2841194485" sldId="318"/>
            <ac:spMk id="11" creationId="{89FFE08C-0150-A24D-8F0E-E335CDBED811}"/>
          </ac:spMkLst>
        </pc:spChg>
      </pc:sldChg>
      <pc:sldChg chg="addSp delSp modSp add del mod">
        <pc:chgData name="Chris Woodruff" userId="2dbf025665e4d94d" providerId="LiveId" clId="{CF12CBC5-5CF4-48A0-A58F-4ED7EEE9BFA7}" dt="2023-03-07T16:07:32.391" v="1481" actId="47"/>
        <pc:sldMkLst>
          <pc:docMk/>
          <pc:sldMk cId="2212496852" sldId="319"/>
        </pc:sldMkLst>
        <pc:spChg chg="del">
          <ac:chgData name="Chris Woodruff" userId="2dbf025665e4d94d" providerId="LiveId" clId="{CF12CBC5-5CF4-48A0-A58F-4ED7EEE9BFA7}" dt="2023-03-07T16:05:40.444" v="1469" actId="478"/>
          <ac:spMkLst>
            <pc:docMk/>
            <pc:sldMk cId="2212496852" sldId="31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4.918" v="1471"/>
          <ac:spMkLst>
            <pc:docMk/>
            <pc:sldMk cId="2212496852" sldId="319"/>
            <ac:spMk id="3" creationId="{EADB7D8A-1A40-EA78-BF59-DDA20D861E8F}"/>
          </ac:spMkLst>
        </pc:spChg>
        <pc:spChg chg="add mod">
          <ac:chgData name="Chris Woodruff" userId="2dbf025665e4d94d" providerId="LiveId" clId="{CF12CBC5-5CF4-48A0-A58F-4ED7EEE9BFA7}" dt="2023-03-07T16:07:28.053" v="1480" actId="404"/>
          <ac:spMkLst>
            <pc:docMk/>
            <pc:sldMk cId="2212496852" sldId="319"/>
            <ac:spMk id="4" creationId="{FE5EC2F8-C50C-D1AB-7793-547570BF730C}"/>
          </ac:spMkLst>
        </pc:spChg>
      </pc:sldChg>
      <pc:sldChg chg="addSp delSp modSp add mod">
        <pc:chgData name="Chris Woodruff" userId="2dbf025665e4d94d" providerId="LiveId" clId="{CF12CBC5-5CF4-48A0-A58F-4ED7EEE9BFA7}" dt="2023-03-10T02:44:45.408" v="3099" actId="14100"/>
        <pc:sldMkLst>
          <pc:docMk/>
          <pc:sldMk cId="2257498372" sldId="320"/>
        </pc:sldMkLst>
        <pc:spChg chg="del">
          <ac:chgData name="Chris Woodruff" userId="2dbf025665e4d94d" providerId="LiveId" clId="{CF12CBC5-5CF4-48A0-A58F-4ED7EEE9BFA7}" dt="2023-03-07T16:05:45.107" v="1470" actId="478"/>
          <ac:spMkLst>
            <pc:docMk/>
            <pc:sldMk cId="2257498372" sldId="320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6.436" v="1472"/>
          <ac:spMkLst>
            <pc:docMk/>
            <pc:sldMk cId="2257498372" sldId="320"/>
            <ac:spMk id="3" creationId="{64A805E6-20E5-F823-EF9E-9A072505A44D}"/>
          </ac:spMkLst>
        </pc:spChg>
        <pc:spChg chg="add mod">
          <ac:chgData name="Chris Woodruff" userId="2dbf025665e4d94d" providerId="LiveId" clId="{CF12CBC5-5CF4-48A0-A58F-4ED7EEE9BFA7}" dt="2023-03-10T02:44:45.408" v="3099" actId="14100"/>
          <ac:spMkLst>
            <pc:docMk/>
            <pc:sldMk cId="2257498372" sldId="320"/>
            <ac:spMk id="4" creationId="{163F0CED-FC42-776E-5740-DEFF88A43943}"/>
          </ac:spMkLst>
        </pc:spChg>
        <pc:spChg chg="add del">
          <ac:chgData name="Chris Woodruff" userId="2dbf025665e4d94d" providerId="LiveId" clId="{CF12CBC5-5CF4-48A0-A58F-4ED7EEE9BFA7}" dt="2023-03-07T17:46:13.355" v="1687"/>
          <ac:spMkLst>
            <pc:docMk/>
            <pc:sldMk cId="2257498372" sldId="320"/>
            <ac:spMk id="5" creationId="{E38DEFE2-68C7-8CAD-C21B-B1FFD8480F68}"/>
          </ac:spMkLst>
        </pc:spChg>
      </pc:sldChg>
      <pc:sldChg chg="addSp delSp modSp add mod ord modAnim">
        <pc:chgData name="Chris Woodruff" userId="2dbf025665e4d94d" providerId="LiveId" clId="{CF12CBC5-5CF4-48A0-A58F-4ED7EEE9BFA7}" dt="2023-03-08T13:17:39.609" v="2005" actId="22"/>
        <pc:sldMkLst>
          <pc:docMk/>
          <pc:sldMk cId="3273778021" sldId="321"/>
        </pc:sldMkLst>
        <pc:spChg chg="add mod">
          <ac:chgData name="Chris Woodruff" userId="2dbf025665e4d94d" providerId="LiveId" clId="{CF12CBC5-5CF4-48A0-A58F-4ED7EEE9BFA7}" dt="2023-03-08T13:14:17.111" v="1968"/>
          <ac:spMkLst>
            <pc:docMk/>
            <pc:sldMk cId="3273778021" sldId="321"/>
            <ac:spMk id="4" creationId="{71F6C6AD-49A2-80CF-361B-8C3057ED92D9}"/>
          </ac:spMkLst>
        </pc:spChg>
        <pc:spChg chg="add mod">
          <ac:chgData name="Chris Woodruff" userId="2dbf025665e4d94d" providerId="LiveId" clId="{CF12CBC5-5CF4-48A0-A58F-4ED7EEE9BFA7}" dt="2023-03-08T13:15:09.039" v="1972" actId="113"/>
          <ac:spMkLst>
            <pc:docMk/>
            <pc:sldMk cId="3273778021" sldId="321"/>
            <ac:spMk id="6" creationId="{EB64D887-A488-B6A8-25A2-2B191DB3B4EC}"/>
          </ac:spMkLst>
        </pc:spChg>
        <pc:spChg chg="add del mod">
          <ac:chgData name="Chris Woodruff" userId="2dbf025665e4d94d" providerId="LiveId" clId="{CF12CBC5-5CF4-48A0-A58F-4ED7EEE9BFA7}" dt="2023-03-08T13:17:39.609" v="2005" actId="22"/>
          <ac:spMkLst>
            <pc:docMk/>
            <pc:sldMk cId="3273778021" sldId="321"/>
            <ac:spMk id="8" creationId="{175CE892-C35F-6F97-8B5E-A43D426C00EE}"/>
          </ac:spMkLst>
        </pc:spChg>
      </pc:sldChg>
      <pc:sldChg chg="modSp add modAnim">
        <pc:chgData name="Chris Woodruff" userId="2dbf025665e4d94d" providerId="LiveId" clId="{CF12CBC5-5CF4-48A0-A58F-4ED7EEE9BFA7}" dt="2023-03-08T13:18:19.801" v="2063"/>
        <pc:sldMkLst>
          <pc:docMk/>
          <pc:sldMk cId="919709343" sldId="322"/>
        </pc:sldMkLst>
        <pc:spChg chg="mod">
          <ac:chgData name="Chris Woodruff" userId="2dbf025665e4d94d" providerId="LiveId" clId="{CF12CBC5-5CF4-48A0-A58F-4ED7EEE9BFA7}" dt="2023-03-08T13:18:02.364" v="2062" actId="20577"/>
          <ac:spMkLst>
            <pc:docMk/>
            <pc:sldMk cId="919709343" sldId="322"/>
            <ac:spMk id="6" creationId="{EB64D887-A488-B6A8-25A2-2B191DB3B4EC}"/>
          </ac:spMkLst>
        </pc:spChg>
      </pc:sldChg>
      <pc:sldChg chg="modSp add del mod">
        <pc:chgData name="Chris Woodruff" userId="2dbf025665e4d94d" providerId="LiveId" clId="{CF12CBC5-5CF4-48A0-A58F-4ED7EEE9BFA7}" dt="2023-03-09T13:15:47.731" v="2693" actId="14100"/>
        <pc:sldMkLst>
          <pc:docMk/>
          <pc:sldMk cId="3214690758" sldId="323"/>
        </pc:sldMkLst>
        <pc:spChg chg="mod">
          <ac:chgData name="Chris Woodruff" userId="2dbf025665e4d94d" providerId="LiveId" clId="{CF12CBC5-5CF4-48A0-A58F-4ED7EEE9BFA7}" dt="2023-03-09T13:15:34.548" v="2691" actId="404"/>
          <ac:spMkLst>
            <pc:docMk/>
            <pc:sldMk cId="3214690758" sldId="323"/>
            <ac:spMk id="4" creationId="{71F6C6AD-49A2-80CF-361B-8C3057ED92D9}"/>
          </ac:spMkLst>
        </pc:spChg>
        <pc:spChg chg="mod">
          <ac:chgData name="Chris Woodruff" userId="2dbf025665e4d94d" providerId="LiveId" clId="{CF12CBC5-5CF4-48A0-A58F-4ED7EEE9BFA7}" dt="2023-03-09T13:15:47.731" v="2693" actId="14100"/>
          <ac:spMkLst>
            <pc:docMk/>
            <pc:sldMk cId="3214690758" sldId="323"/>
            <ac:spMk id="6" creationId="{EB64D887-A488-B6A8-25A2-2B191DB3B4EC}"/>
          </ac:spMkLst>
        </pc:spChg>
      </pc:sldChg>
      <pc:sldChg chg="add del">
        <pc:chgData name="Chris Woodruff" userId="2dbf025665e4d94d" providerId="LiveId" clId="{CF12CBC5-5CF4-48A0-A58F-4ED7EEE9BFA7}" dt="2023-03-09T13:16:37.091" v="2696" actId="47"/>
        <pc:sldMkLst>
          <pc:docMk/>
          <pc:sldMk cId="3714100615" sldId="324"/>
        </pc:sldMkLst>
      </pc:sldChg>
      <pc:sldChg chg="addSp delSp modSp add mod">
        <pc:chgData name="Chris Woodruff" userId="2dbf025665e4d94d" providerId="LiveId" clId="{CF12CBC5-5CF4-48A0-A58F-4ED7EEE9BFA7}" dt="2023-03-09T13:17:01.277" v="2699" actId="113"/>
        <pc:sldMkLst>
          <pc:docMk/>
          <pc:sldMk cId="1449132614" sldId="325"/>
        </pc:sldMkLst>
        <pc:spChg chg="mod">
          <ac:chgData name="Chris Woodruff" userId="2dbf025665e4d94d" providerId="LiveId" clId="{CF12CBC5-5CF4-48A0-A58F-4ED7EEE9BFA7}" dt="2023-03-09T12:47:12.888" v="2344" actId="1038"/>
          <ac:spMkLst>
            <pc:docMk/>
            <pc:sldMk cId="1449132614" sldId="325"/>
            <ac:spMk id="2" creationId="{CA528DC9-BB47-445C-9B13-0CD077BD9048}"/>
          </ac:spMkLst>
        </pc:spChg>
        <pc:spChg chg="add del mod">
          <ac:chgData name="Chris Woodruff" userId="2dbf025665e4d94d" providerId="LiveId" clId="{CF12CBC5-5CF4-48A0-A58F-4ED7EEE9BFA7}" dt="2023-03-09T12:45:24.204" v="2157" actId="478"/>
          <ac:spMkLst>
            <pc:docMk/>
            <pc:sldMk cId="1449132614" sldId="325"/>
            <ac:spMk id="3" creationId="{FA2D1C5D-A53C-BDD6-4A8B-C194FD27F9B7}"/>
          </ac:spMkLst>
        </pc:spChg>
        <pc:spChg chg="add del">
          <ac:chgData name="Chris Woodruff" userId="2dbf025665e4d94d" providerId="LiveId" clId="{CF12CBC5-5CF4-48A0-A58F-4ED7EEE9BFA7}" dt="2023-03-09T12:45:27.936" v="2159" actId="22"/>
          <ac:spMkLst>
            <pc:docMk/>
            <pc:sldMk cId="1449132614" sldId="325"/>
            <ac:spMk id="5" creationId="{AB4CC36D-21B1-FA90-C3EF-D6AF8A81C2BF}"/>
          </ac:spMkLst>
        </pc:spChg>
        <pc:spChg chg="add mod">
          <ac:chgData name="Chris Woodruff" userId="2dbf025665e4d94d" providerId="LiveId" clId="{CF12CBC5-5CF4-48A0-A58F-4ED7EEE9BFA7}" dt="2023-03-09T12:47:59.904" v="2369" actId="1076"/>
          <ac:spMkLst>
            <pc:docMk/>
            <pc:sldMk cId="1449132614" sldId="325"/>
            <ac:spMk id="7" creationId="{1CC06A98-45D1-3BC7-AF28-1BDF8CCDDAAD}"/>
          </ac:spMkLst>
        </pc:spChg>
        <pc:spChg chg="add mod">
          <ac:chgData name="Chris Woodruff" userId="2dbf025665e4d94d" providerId="LiveId" clId="{CF12CBC5-5CF4-48A0-A58F-4ED7EEE9BFA7}" dt="2023-03-09T13:17:01.277" v="2699" actId="113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add mod">
        <pc:chgData name="Chris Woodruff" userId="2dbf025665e4d94d" providerId="LiveId" clId="{CF12CBC5-5CF4-48A0-A58F-4ED7EEE9BFA7}" dt="2023-03-09T13:04:50.468" v="2580" actId="1076"/>
        <pc:sldMkLst>
          <pc:docMk/>
          <pc:sldMk cId="3645294761" sldId="326"/>
        </pc:sldMkLst>
        <pc:spChg chg="mod">
          <ac:chgData name="Chris Woodruff" userId="2dbf025665e4d94d" providerId="LiveId" clId="{CF12CBC5-5CF4-48A0-A58F-4ED7EEE9BFA7}" dt="2023-03-09T13:03:40.035" v="2573" actId="403"/>
          <ac:spMkLst>
            <pc:docMk/>
            <pc:sldMk cId="3645294761" sldId="326"/>
            <ac:spMk id="2" creationId="{F3F05D99-BABB-4AC0-9E31-58496EEF10C5}"/>
          </ac:spMkLst>
        </pc:spChg>
        <pc:spChg chg="del">
          <ac:chgData name="Chris Woodruff" userId="2dbf025665e4d94d" providerId="LiveId" clId="{CF12CBC5-5CF4-48A0-A58F-4ED7EEE9BFA7}" dt="2023-03-09T12:56:40.149" v="2430" actId="478"/>
          <ac:spMkLst>
            <pc:docMk/>
            <pc:sldMk cId="3645294761" sldId="326"/>
            <ac:spMk id="3" creationId="{657AAE06-A46A-4D1A-A69E-247431BBEDD4}"/>
          </ac:spMkLst>
        </pc:spChg>
        <pc:spChg chg="mod">
          <ac:chgData name="Chris Woodruff" userId="2dbf025665e4d94d" providerId="LiveId" clId="{CF12CBC5-5CF4-48A0-A58F-4ED7EEE9BFA7}" dt="2023-03-09T13:00:15.974" v="2554" actId="1037"/>
          <ac:spMkLst>
            <pc:docMk/>
            <pc:sldMk cId="3645294761" sldId="326"/>
            <ac:spMk id="4" creationId="{563C365F-90A8-4908-A8D8-B53E4CB280C6}"/>
          </ac:spMkLst>
        </pc:spChg>
        <pc:spChg chg="del">
          <ac:chgData name="Chris Woodruff" userId="2dbf025665e4d94d" providerId="LiveId" clId="{CF12CBC5-5CF4-48A0-A58F-4ED7EEE9BFA7}" dt="2023-03-09T12:56:44.061" v="2431" actId="478"/>
          <ac:spMkLst>
            <pc:docMk/>
            <pc:sldMk cId="3645294761" sldId="326"/>
            <ac:spMk id="5" creationId="{62C63A14-D4C5-4DA9-9AB9-821DEC77E91F}"/>
          </ac:spMkLst>
        </pc:spChg>
        <pc:spChg chg="mod">
          <ac:chgData name="Chris Woodruff" userId="2dbf025665e4d94d" providerId="LiveId" clId="{CF12CBC5-5CF4-48A0-A58F-4ED7EEE9BFA7}" dt="2023-03-09T13:03:52.532" v="2574" actId="14100"/>
          <ac:spMkLst>
            <pc:docMk/>
            <pc:sldMk cId="3645294761" sldId="326"/>
            <ac:spMk id="6" creationId="{DA8D6A93-A62B-49B5-8C1A-6326EA3EF9E6}"/>
          </ac:spMkLst>
        </pc:spChg>
        <pc:spChg chg="del">
          <ac:chgData name="Chris Woodruff" userId="2dbf025665e4d94d" providerId="LiveId" clId="{CF12CBC5-5CF4-48A0-A58F-4ED7EEE9BFA7}" dt="2023-03-09T12:56:46.407" v="2432" actId="478"/>
          <ac:spMkLst>
            <pc:docMk/>
            <pc:sldMk cId="3645294761" sldId="326"/>
            <ac:spMk id="7" creationId="{F5530E07-A169-4E65-A19F-3874F2E2E29E}"/>
          </ac:spMkLst>
        </pc:spChg>
        <pc:spChg chg="mod">
          <ac:chgData name="Chris Woodruff" userId="2dbf025665e4d94d" providerId="LiveId" clId="{CF12CBC5-5CF4-48A0-A58F-4ED7EEE9BFA7}" dt="2023-03-09T13:03:29.268" v="2571" actId="403"/>
          <ac:spMkLst>
            <pc:docMk/>
            <pc:sldMk cId="3645294761" sldId="326"/>
            <ac:spMk id="8" creationId="{9D5FCF19-B632-4E22-946C-2A3693A0EE76}"/>
          </ac:spMkLst>
        </pc:spChg>
        <pc:spChg chg="del">
          <ac:chgData name="Chris Woodruff" userId="2dbf025665e4d94d" providerId="LiveId" clId="{CF12CBC5-5CF4-48A0-A58F-4ED7EEE9BFA7}" dt="2023-03-09T12:56:50.763" v="2433" actId="478"/>
          <ac:spMkLst>
            <pc:docMk/>
            <pc:sldMk cId="3645294761" sldId="326"/>
            <ac:spMk id="9" creationId="{D8E49C27-4FF7-4164-A268-8C704517CD82}"/>
          </ac:spMkLst>
        </pc:spChg>
        <pc:spChg chg="del">
          <ac:chgData name="Chris Woodruff" userId="2dbf025665e4d94d" providerId="LiveId" clId="{CF12CBC5-5CF4-48A0-A58F-4ED7EEE9BFA7}" dt="2023-03-09T12:56:25.612" v="2426" actId="478"/>
          <ac:spMkLst>
            <pc:docMk/>
            <pc:sldMk cId="3645294761" sldId="326"/>
            <ac:spMk id="14" creationId="{9F2739A0-4A58-4A58-B0FE-7C2F9046130C}"/>
          </ac:spMkLst>
        </pc:spChg>
        <pc:spChg chg="del">
          <ac:chgData name="Chris Woodruff" userId="2dbf025665e4d94d" providerId="LiveId" clId="{CF12CBC5-5CF4-48A0-A58F-4ED7EEE9BFA7}" dt="2023-03-09T12:56:21.063" v="2425" actId="478"/>
          <ac:spMkLst>
            <pc:docMk/>
            <pc:sldMk cId="3645294761" sldId="326"/>
            <ac:spMk id="15" creationId="{10E1FCFC-CDC3-44A2-A38D-6BBA5C404F3C}"/>
          </ac:spMkLst>
        </pc:spChg>
        <pc:spChg chg="mod">
          <ac:chgData name="Chris Woodruff" userId="2dbf025665e4d94d" providerId="LiveId" clId="{CF12CBC5-5CF4-48A0-A58F-4ED7EEE9BFA7}" dt="2023-03-09T12:56:33.238" v="2429" actId="1076"/>
          <ac:spMkLst>
            <pc:docMk/>
            <pc:sldMk cId="3645294761" sldId="326"/>
            <ac:spMk id="16" creationId="{D7BAD5A3-E0BD-7740-98D9-A42989EB584D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7" creationId="{233ED485-9A32-E786-9024-D792030B4A0A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8" creationId="{8474344B-214E-D609-E3C3-C3288EF146DD}"/>
          </ac:spMkLst>
        </pc:spChg>
        <pc:spChg chg="del">
          <ac:chgData name="Chris Woodruff" userId="2dbf025665e4d94d" providerId="LiveId" clId="{CF12CBC5-5CF4-48A0-A58F-4ED7EEE9BFA7}" dt="2023-03-09T12:56:16.099" v="2424" actId="478"/>
          <ac:spMkLst>
            <pc:docMk/>
            <pc:sldMk cId="3645294761" sldId="326"/>
            <ac:spMk id="19" creationId="{D37CC79F-3FFB-49E8-82D9-050AD69AC2A7}"/>
          </ac:spMkLst>
        </pc:sp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0" creationId="{C2FC8A05-4DA4-4729-B035-BAD89E501F82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1" creationId="{E2EB4D4D-FA60-4D5A-B162-597293F14AE1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2" creationId="{2286FDA3-8DEF-478B-B004-93ADD82EF83D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3" creationId="{0365B964-E801-49B8-98C8-472DB2A1B1E3}"/>
          </ac:picMkLst>
        </pc:picChg>
      </pc:sldChg>
      <pc:sldChg chg="addSp modSp add mod">
        <pc:chgData name="Chris Woodruff" userId="2dbf025665e4d94d" providerId="LiveId" clId="{CF12CBC5-5CF4-48A0-A58F-4ED7EEE9BFA7}" dt="2023-03-09T13:20:57.641" v="2775" actId="404"/>
        <pc:sldMkLst>
          <pc:docMk/>
          <pc:sldMk cId="2715783471" sldId="327"/>
        </pc:sldMkLst>
        <pc:spChg chg="mod">
          <ac:chgData name="Chris Woodruff" userId="2dbf025665e4d94d" providerId="LiveId" clId="{CF12CBC5-5CF4-48A0-A58F-4ED7EEE9BFA7}" dt="2023-03-09T13:19:35.782" v="2766" actId="20577"/>
          <ac:spMkLst>
            <pc:docMk/>
            <pc:sldMk cId="2715783471" sldId="32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20:57.641" v="2775" actId="404"/>
          <ac:spMkLst>
            <pc:docMk/>
            <pc:sldMk cId="2715783471" sldId="327"/>
            <ac:spMk id="4" creationId="{34D52958-8BA6-0B71-AD0D-8A77B5463BAA}"/>
          </ac:spMkLst>
        </pc:spChg>
      </pc:sldChg>
      <pc:sldChg chg="delSp add del mod">
        <pc:chgData name="Chris Woodruff" userId="2dbf025665e4d94d" providerId="LiveId" clId="{CF12CBC5-5CF4-48A0-A58F-4ED7EEE9BFA7}" dt="2023-03-10T11:56:33.302" v="3451" actId="47"/>
        <pc:sldMkLst>
          <pc:docMk/>
          <pc:sldMk cId="3360421178" sldId="328"/>
        </pc:sldMkLst>
        <pc:spChg chg="del">
          <ac:chgData name="Chris Woodruff" userId="2dbf025665e4d94d" providerId="LiveId" clId="{CF12CBC5-5CF4-48A0-A58F-4ED7EEE9BFA7}" dt="2023-03-10T11:55:11.370" v="3450" actId="478"/>
          <ac:spMkLst>
            <pc:docMk/>
            <pc:sldMk cId="3360421178" sldId="328"/>
            <ac:spMk id="4" creationId="{167FAAAC-9D6B-9638-52EF-04BE1F970C87}"/>
          </ac:spMkLst>
        </pc:spChg>
      </pc:sldChg>
      <pc:sldChg chg="addSp delSp modSp add mod delAnim modAnim">
        <pc:chgData name="Chris Woodruff" userId="2dbf025665e4d94d" providerId="LiveId" clId="{CF12CBC5-5CF4-48A0-A58F-4ED7EEE9BFA7}" dt="2023-03-10T11:58:19.639" v="3459"/>
        <pc:sldMkLst>
          <pc:docMk/>
          <pc:sldMk cId="4089500166" sldId="329"/>
        </pc:sldMkLst>
        <pc:spChg chg="mod">
          <ac:chgData name="Chris Woodruff" userId="2dbf025665e4d94d" providerId="LiveId" clId="{CF12CBC5-5CF4-48A0-A58F-4ED7EEE9BFA7}" dt="2023-03-09T13:19:02.417" v="2725" actId="20577"/>
          <ac:spMkLst>
            <pc:docMk/>
            <pc:sldMk cId="4089500166" sldId="32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53:30.980" v="3188" actId="113"/>
          <ac:spMkLst>
            <pc:docMk/>
            <pc:sldMk cId="4089500166" sldId="329"/>
            <ac:spMk id="3" creationId="{35CC8481-B6E9-9753-3AD3-8A2558B74EF6}"/>
          </ac:spMkLst>
        </pc:spChg>
        <pc:spChg chg="del">
          <ac:chgData name="Chris Woodruff" userId="2dbf025665e4d94d" providerId="LiveId" clId="{CF12CBC5-5CF4-48A0-A58F-4ED7EEE9BFA7}" dt="2023-03-09T13:09:06.759" v="2593" actId="478"/>
          <ac:spMkLst>
            <pc:docMk/>
            <pc:sldMk cId="4089500166" sldId="329"/>
            <ac:spMk id="4" creationId="{167FAAAC-9D6B-9638-52EF-04BE1F970C87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5" creationId="{979A1D25-EC75-5856-DD98-8B04A4EAD273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6" creationId="{B5A20C10-4C89-A3FB-9CC9-9E5DCBF568DF}"/>
          </ac:spMkLst>
        </pc:spChg>
        <pc:spChg chg="add mod">
          <ac:chgData name="Chris Woodruff" userId="2dbf025665e4d94d" providerId="LiveId" clId="{CF12CBC5-5CF4-48A0-A58F-4ED7EEE9BFA7}" dt="2023-03-10T02:54:03.801" v="3208" actId="20577"/>
          <ac:spMkLst>
            <pc:docMk/>
            <pc:sldMk cId="4089500166" sldId="329"/>
            <ac:spMk id="8" creationId="{4D55FFB5-7DDB-C3E3-5439-36CACD54EEED}"/>
          </ac:spMkLst>
        </pc:spChg>
        <pc:spChg chg="add del">
          <ac:chgData name="Chris Woodruff" userId="2dbf025665e4d94d" providerId="LiveId" clId="{CF12CBC5-5CF4-48A0-A58F-4ED7EEE9BFA7}" dt="2023-03-10T02:53:48.181" v="3190"/>
          <ac:spMkLst>
            <pc:docMk/>
            <pc:sldMk cId="4089500166" sldId="329"/>
            <ac:spMk id="9" creationId="{5DA4EFDD-3490-4A00-F8C5-A8054E35C707}"/>
          </ac:spMkLst>
        </pc:spChg>
      </pc:sldChg>
      <pc:sldChg chg="addSp delSp modSp add mod">
        <pc:chgData name="Chris Woodruff" userId="2dbf025665e4d94d" providerId="LiveId" clId="{CF12CBC5-5CF4-48A0-A58F-4ED7EEE9BFA7}" dt="2023-03-10T02:49:58.032" v="3170" actId="14100"/>
        <pc:sldMkLst>
          <pc:docMk/>
          <pc:sldMk cId="4071981889" sldId="330"/>
        </pc:sldMkLst>
        <pc:spChg chg="mod">
          <ac:chgData name="Chris Woodruff" userId="2dbf025665e4d94d" providerId="LiveId" clId="{CF12CBC5-5CF4-48A0-A58F-4ED7EEE9BFA7}" dt="2023-03-09T13:19:21.892" v="2753" actId="14100"/>
          <ac:spMkLst>
            <pc:docMk/>
            <pc:sldMk cId="4071981889" sldId="330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9T13:17:57.217" v="2700" actId="478"/>
          <ac:spMkLst>
            <pc:docMk/>
            <pc:sldMk cId="4071981889" sldId="330"/>
            <ac:spMk id="4" creationId="{167FAAAC-9D6B-9638-52EF-04BE1F970C87}"/>
          </ac:spMkLst>
        </pc:spChg>
        <pc:spChg chg="add mod">
          <ac:chgData name="Chris Woodruff" userId="2dbf025665e4d94d" providerId="LiveId" clId="{CF12CBC5-5CF4-48A0-A58F-4ED7EEE9BFA7}" dt="2023-03-10T02:49:58.032" v="3170" actId="14100"/>
          <ac:spMkLst>
            <pc:docMk/>
            <pc:sldMk cId="4071981889" sldId="330"/>
            <ac:spMk id="5" creationId="{A89B0557-00D1-3C4A-D300-B0893F1756FF}"/>
          </ac:spMkLst>
        </pc:spChg>
      </pc:sldChg>
      <pc:sldChg chg="addSp delSp modSp add mod ord">
        <pc:chgData name="Chris Woodruff" userId="2dbf025665e4d94d" providerId="LiveId" clId="{CF12CBC5-5CF4-48A0-A58F-4ED7EEE9BFA7}" dt="2023-03-09T13:33:00.284" v="2919" actId="20577"/>
        <pc:sldMkLst>
          <pc:docMk/>
          <pc:sldMk cId="3722745890" sldId="331"/>
        </pc:sldMkLst>
        <pc:spChg chg="mod">
          <ac:chgData name="Chris Woodruff" userId="2dbf025665e4d94d" providerId="LiveId" clId="{CF12CBC5-5CF4-48A0-A58F-4ED7EEE9BFA7}" dt="2023-03-09T13:26:42.343" v="2786" actId="14100"/>
          <ac:spMkLst>
            <pc:docMk/>
            <pc:sldMk cId="3722745890" sldId="33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33:00.284" v="2919" actId="20577"/>
          <ac:spMkLst>
            <pc:docMk/>
            <pc:sldMk cId="3722745890" sldId="331"/>
            <ac:spMk id="4" creationId="{8ACD07C0-B346-6E64-30CB-502C757B861A}"/>
          </ac:spMkLst>
        </pc:spChg>
        <pc:spChg chg="del">
          <ac:chgData name="Chris Woodruff" userId="2dbf025665e4d94d" providerId="LiveId" clId="{CF12CBC5-5CF4-48A0-A58F-4ED7EEE9BFA7}" dt="2023-03-09T13:26:25.648" v="2778" actId="478"/>
          <ac:spMkLst>
            <pc:docMk/>
            <pc:sldMk cId="3722745890" sldId="331"/>
            <ac:spMk id="7" creationId="{1CC06A98-45D1-3BC7-AF28-1BDF8CCDDAAD}"/>
          </ac:spMkLst>
        </pc:spChg>
        <pc:spChg chg="del">
          <ac:chgData name="Chris Woodruff" userId="2dbf025665e4d94d" providerId="LiveId" clId="{CF12CBC5-5CF4-48A0-A58F-4ED7EEE9BFA7}" dt="2023-03-09T13:26:23.173" v="2777" actId="478"/>
          <ac:spMkLst>
            <pc:docMk/>
            <pc:sldMk cId="3722745890" sldId="331"/>
            <ac:spMk id="9" creationId="{DE7E9BCF-0687-B988-D472-B5C112D42E79}"/>
          </ac:spMkLst>
        </pc:spChg>
      </pc:sldChg>
      <pc:sldChg chg="modSp add mod">
        <pc:chgData name="Chris Woodruff" userId="2dbf025665e4d94d" providerId="LiveId" clId="{CF12CBC5-5CF4-48A0-A58F-4ED7EEE9BFA7}" dt="2023-03-09T13:32:46.687" v="2915"/>
        <pc:sldMkLst>
          <pc:docMk/>
          <pc:sldMk cId="717496622" sldId="332"/>
        </pc:sldMkLst>
        <pc:spChg chg="mod">
          <ac:chgData name="Chris Woodruff" userId="2dbf025665e4d94d" providerId="LiveId" clId="{CF12CBC5-5CF4-48A0-A58F-4ED7EEE9BFA7}" dt="2023-03-09T13:30:00.107" v="2858" actId="20577"/>
          <ac:spMkLst>
            <pc:docMk/>
            <pc:sldMk cId="717496622" sldId="332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32:46.687" v="2915"/>
          <ac:spMkLst>
            <pc:docMk/>
            <pc:sldMk cId="717496622" sldId="332"/>
            <ac:spMk id="4" creationId="{8ACD07C0-B346-6E64-30CB-502C757B861A}"/>
          </ac:spMkLst>
        </pc:spChg>
      </pc:sldChg>
      <pc:sldChg chg="addSp delSp modSp add mod">
        <pc:chgData name="Chris Woodruff" userId="2dbf025665e4d94d" providerId="LiveId" clId="{CF12CBC5-5CF4-48A0-A58F-4ED7EEE9BFA7}" dt="2023-03-10T02:39:01.860" v="3095" actId="14100"/>
        <pc:sldMkLst>
          <pc:docMk/>
          <pc:sldMk cId="3666640609" sldId="333"/>
        </pc:sldMkLst>
        <pc:spChg chg="del mod">
          <ac:chgData name="Chris Woodruff" userId="2dbf025665e4d94d" providerId="LiveId" clId="{CF12CBC5-5CF4-48A0-A58F-4ED7EEE9BFA7}" dt="2023-03-10T02:37:04.442" v="2978" actId="478"/>
          <ac:spMkLst>
            <pc:docMk/>
            <pc:sldMk cId="3666640609" sldId="333"/>
            <ac:spMk id="3" creationId="{E9921466-6571-0DF2-AA5A-C8FE597531BB}"/>
          </ac:spMkLst>
        </pc:spChg>
        <pc:spChg chg="add mod">
          <ac:chgData name="Chris Woodruff" userId="2dbf025665e4d94d" providerId="LiveId" clId="{CF12CBC5-5CF4-48A0-A58F-4ED7EEE9BFA7}" dt="2023-03-10T02:39:01.860" v="3095" actId="14100"/>
          <ac:spMkLst>
            <pc:docMk/>
            <pc:sldMk cId="3666640609" sldId="333"/>
            <ac:spMk id="5" creationId="{146387C5-384E-5E2A-7BFE-665685243FED}"/>
          </ac:spMkLst>
        </pc:spChg>
      </pc:sldChg>
      <pc:sldChg chg="delSp modSp add mod">
        <pc:chgData name="Chris Woodruff" userId="2dbf025665e4d94d" providerId="LiveId" clId="{CF12CBC5-5CF4-48A0-A58F-4ED7EEE9BFA7}" dt="2023-03-10T02:54:56.582" v="3216" actId="1076"/>
        <pc:sldMkLst>
          <pc:docMk/>
          <pc:sldMk cId="1134737387" sldId="334"/>
        </pc:sldMkLst>
        <pc:spChg chg="del">
          <ac:chgData name="Chris Woodruff" userId="2dbf025665e4d94d" providerId="LiveId" clId="{CF12CBC5-5CF4-48A0-A58F-4ED7EEE9BFA7}" dt="2023-03-10T02:54:18.073" v="3209" actId="478"/>
          <ac:spMkLst>
            <pc:docMk/>
            <pc:sldMk cId="1134737387" sldId="334"/>
            <ac:spMk id="3" creationId="{35CC8481-B6E9-9753-3AD3-8A2558B74EF6}"/>
          </ac:spMkLst>
        </pc:spChg>
        <pc:spChg chg="mod">
          <ac:chgData name="Chris Woodruff" userId="2dbf025665e4d94d" providerId="LiveId" clId="{CF12CBC5-5CF4-48A0-A58F-4ED7EEE9BFA7}" dt="2023-03-10T02:54:56.582" v="3216" actId="1076"/>
          <ac:spMkLst>
            <pc:docMk/>
            <pc:sldMk cId="1134737387" sldId="334"/>
            <ac:spMk id="5" creationId="{979A1D25-EC75-5856-DD98-8B04A4EAD273}"/>
          </ac:spMkLst>
        </pc:spChg>
        <pc:spChg chg="mod">
          <ac:chgData name="Chris Woodruff" userId="2dbf025665e4d94d" providerId="LiveId" clId="{CF12CBC5-5CF4-48A0-A58F-4ED7EEE9BFA7}" dt="2023-03-10T02:54:44.178" v="3214" actId="14100"/>
          <ac:spMkLst>
            <pc:docMk/>
            <pc:sldMk cId="1134737387" sldId="334"/>
            <ac:spMk id="6" creationId="{B5A20C10-4C89-A3FB-9CC9-9E5DCBF568DF}"/>
          </ac:spMkLst>
        </pc:spChg>
      </pc:sldChg>
      <pc:sldChg chg="new del">
        <pc:chgData name="Chris Woodruff" userId="2dbf025665e4d94d" providerId="LiveId" clId="{CF12CBC5-5CF4-48A0-A58F-4ED7EEE9BFA7}" dt="2023-03-10T11:20:36.513" v="3218" actId="47"/>
        <pc:sldMkLst>
          <pc:docMk/>
          <pc:sldMk cId="3197588491" sldId="335"/>
        </pc:sldMkLst>
      </pc:sldChg>
      <pc:sldMasterChg chg="addSldLayout">
        <pc:chgData name="Chris Woodruff" userId="2dbf025665e4d94d" providerId="LiveId" clId="{CF12CBC5-5CF4-48A0-A58F-4ED7EEE9BFA7}" dt="2023-02-19T13:29:10.296" v="0" actId="680"/>
        <pc:sldMasterMkLst>
          <pc:docMk/>
          <pc:sldMasterMk cId="2907433350" sldId="2147483648"/>
        </pc:sldMasterMkLst>
        <pc:sldLayoutChg chg="add">
          <pc:chgData name="Chris Woodruff" userId="2dbf025665e4d94d" providerId="LiveId" clId="{CF12CBC5-5CF4-48A0-A58F-4ED7EEE9BFA7}" dt="2023-02-19T13:29:10.296" v="0" actId="680"/>
          <pc:sldLayoutMkLst>
            <pc:docMk/>
            <pc:sldMasterMk cId="2907433350" sldId="2147483648"/>
            <pc:sldLayoutMk cId="4221324403" sldId="2147483649"/>
          </pc:sldLayoutMkLst>
        </pc:sldLayoutChg>
      </pc:sldMasterChg>
      <pc:sldMasterChg chg="del delSldLayout">
        <pc:chgData name="Chris Woodruff" userId="2dbf025665e4d94d" providerId="LiveId" clId="{CF12CBC5-5CF4-48A0-A58F-4ED7EEE9BFA7}" dt="2023-03-09T12:56:04.521" v="2422" actId="47"/>
        <pc:sldMasterMkLst>
          <pc:docMk/>
          <pc:sldMasterMk cId="1687762587" sldId="2147483682"/>
        </pc:sldMasterMkLst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47617539" sldId="214748368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50414345" sldId="214748368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73340880" sldId="214748368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830109847" sldId="214748368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807932059" sldId="214748368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72112579" sldId="214748368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20406367" sldId="214748368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27094417" sldId="214748369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12063472" sldId="214748369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792843707" sldId="214748369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000935374" sldId="214748369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905356855" sldId="214748369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030739500" sldId="214748369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09699862" sldId="214748369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75975484" sldId="214748369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02847574" sldId="214748369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24499797" sldId="214748369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62805378" sldId="214748370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67749416" sldId="214748370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30428217" sldId="214748370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20028398" sldId="214748370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246748222" sldId="214748370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513872651" sldId="214748370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44939028" sldId="214748370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634813525" sldId="214748370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47328275" sldId="214748370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233248146" sldId="214748370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78588968" sldId="214748371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72356733" sldId="214748371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29430385" sldId="2147483712"/>
          </pc:sldLayoutMkLst>
        </pc:sldLayoutChg>
      </pc:sldMasterChg>
    </pc:docChg>
  </pc:docChgLst>
  <pc:docChgLst>
    <pc:chgData name="Chris Woodruff" userId="2dbf025665e4d94d" providerId="LiveId" clId="{51925F9E-6053-EB4C-94CD-33F2376F8FAE}"/>
    <pc:docChg chg="modSld">
      <pc:chgData name="Chris Woodruff" userId="2dbf025665e4d94d" providerId="LiveId" clId="{51925F9E-6053-EB4C-94CD-33F2376F8FAE}" dt="2024-11-03T10:57:35.179" v="2"/>
      <pc:docMkLst>
        <pc:docMk/>
      </pc:docMkLst>
      <pc:sldChg chg="modSp mod">
        <pc:chgData name="Chris Woodruff" userId="2dbf025665e4d94d" providerId="LiveId" clId="{51925F9E-6053-EB4C-94CD-33F2376F8FAE}" dt="2024-11-03T10:57:35.179" v="2"/>
        <pc:sldMkLst>
          <pc:docMk/>
          <pc:sldMk cId="3386384366" sldId="257"/>
        </pc:sldMkLst>
        <pc:spChg chg="mod">
          <ac:chgData name="Chris Woodruff" userId="2dbf025665e4d94d" providerId="LiveId" clId="{51925F9E-6053-EB4C-94CD-33F2376F8FAE}" dt="2024-11-03T10:57:35.179" v="2"/>
          <ac:spMkLst>
            <pc:docMk/>
            <pc:sldMk cId="3386384366" sldId="257"/>
            <ac:spMk id="3" creationId="{538599E0-8B73-4308-AF9E-06982B737739}"/>
          </ac:spMkLst>
        </pc:sp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437571075" sldId="280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437571075" sldId="280"/>
            <ac:picMk id="8" creationId="{15D42605-ECB8-A835-B7CD-51E5B344CBE0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1640912890" sldId="295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1640912890" sldId="295"/>
            <ac:picMk id="13" creationId="{C552963C-D55C-80E8-A903-D4F995B52D22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3803258739" sldId="297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3803258739" sldId="297"/>
            <ac:picMk id="6" creationId="{1C12CA45-2E9D-1063-34BC-57CC0F5E46EA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947075403" sldId="298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947075403" sldId="298"/>
            <ac:picMk id="22" creationId="{BBE75F9F-3568-F813-5D36-9B14E2809C7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B19F6-D9FE-4551-BDBB-9BEB5C84821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CD2F4D7-BD3D-43A0-AD99-8FB56E0D3F19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EF Core for Perf</a:t>
          </a:r>
          <a:endParaRPr lang="en-US" dirty="0"/>
        </a:p>
      </dgm:t>
    </dgm:pt>
    <dgm:pt modelId="{7D1E13E5-311A-4B5D-B390-A8E033CC200F}" type="parTrans" cxnId="{219FE13A-CFA1-43E8-80F0-7F7ACD650E85}">
      <dgm:prSet/>
      <dgm:spPr/>
      <dgm:t>
        <a:bodyPr/>
        <a:lstStyle/>
        <a:p>
          <a:endParaRPr lang="en-US"/>
        </a:p>
      </dgm:t>
    </dgm:pt>
    <dgm:pt modelId="{533C0A9C-A4C2-4205-9B71-76EB8CF23F47}" type="sibTrans" cxnId="{219FE13A-CFA1-43E8-80F0-7F7ACD650E85}">
      <dgm:prSet/>
      <dgm:spPr/>
      <dgm:t>
        <a:bodyPr/>
        <a:lstStyle/>
        <a:p>
          <a:endParaRPr lang="en-US"/>
        </a:p>
      </dgm:t>
    </dgm:pt>
    <dgm:pt modelId="{0DABE22A-AE16-419B-9655-E0382366250B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.NET for Perf</a:t>
          </a:r>
          <a:endParaRPr lang="en-US" dirty="0"/>
        </a:p>
      </dgm:t>
    </dgm:pt>
    <dgm:pt modelId="{BC4F228B-44CB-4925-A535-0AEE64C64C63}" type="parTrans" cxnId="{F75C6452-E20D-4977-9A93-8FE6BFDF5DBF}">
      <dgm:prSet/>
      <dgm:spPr/>
      <dgm:t>
        <a:bodyPr/>
        <a:lstStyle/>
        <a:p>
          <a:endParaRPr lang="en-US"/>
        </a:p>
      </dgm:t>
    </dgm:pt>
    <dgm:pt modelId="{6D9C69D2-E4E5-4A32-ADFD-B89F22598F26}" type="sibTrans" cxnId="{F75C6452-E20D-4977-9A93-8FE6BFDF5DBF}">
      <dgm:prSet/>
      <dgm:spPr/>
      <dgm:t>
        <a:bodyPr/>
        <a:lstStyle/>
        <a:p>
          <a:endParaRPr lang="en-US"/>
        </a:p>
      </dgm:t>
    </dgm:pt>
    <dgm:pt modelId="{2EDD214B-D32B-47F5-84BC-395236052B3D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MSSQL for Perf</a:t>
          </a:r>
          <a:endParaRPr lang="en-US" dirty="0"/>
        </a:p>
      </dgm:t>
    </dgm:pt>
    <dgm:pt modelId="{81B2010B-2951-4032-882E-1D8723821F87}" type="parTrans" cxnId="{BFF9E105-78A8-4609-9569-8C9BECA2949B}">
      <dgm:prSet/>
      <dgm:spPr/>
      <dgm:t>
        <a:bodyPr/>
        <a:lstStyle/>
        <a:p>
          <a:endParaRPr lang="en-US"/>
        </a:p>
      </dgm:t>
    </dgm:pt>
    <dgm:pt modelId="{DBC874F4-9CBE-4C5A-884E-7306009500A7}" type="sibTrans" cxnId="{BFF9E105-78A8-4609-9569-8C9BECA2949B}">
      <dgm:prSet/>
      <dgm:spPr/>
      <dgm:t>
        <a:bodyPr/>
        <a:lstStyle/>
        <a:p>
          <a:endParaRPr lang="en-US"/>
        </a:p>
      </dgm:t>
    </dgm:pt>
    <dgm:pt modelId="{1F800605-E864-4D85-809B-427D093AB210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>
              <a:latin typeface="Montserrat SemiBold" panose="00000700000000000000" pitchFamily="50" charset="0"/>
              <a:ea typeface="Montserrat" charset="0"/>
              <a:cs typeface="Montserrat" charset="0"/>
            </a:rPr>
            <a:t>Questions &amp; Answers</a:t>
          </a:r>
          <a:endParaRPr lang="en-US" dirty="0"/>
        </a:p>
      </dgm:t>
    </dgm:pt>
    <dgm:pt modelId="{0632839D-4783-454C-825B-1385E249DEC4}" type="parTrans" cxnId="{1B63A975-2E2A-4D43-81C3-4F7EA2CFD107}">
      <dgm:prSet/>
      <dgm:spPr/>
      <dgm:t>
        <a:bodyPr/>
        <a:lstStyle/>
        <a:p>
          <a:endParaRPr lang="en-US"/>
        </a:p>
      </dgm:t>
    </dgm:pt>
    <dgm:pt modelId="{FE17544F-9F06-4AC6-9F01-7A4A7890885D}" type="sibTrans" cxnId="{1B63A975-2E2A-4D43-81C3-4F7EA2CFD107}">
      <dgm:prSet/>
      <dgm:spPr/>
      <dgm:t>
        <a:bodyPr/>
        <a:lstStyle/>
        <a:p>
          <a:endParaRPr lang="en-US"/>
        </a:p>
      </dgm:t>
    </dgm:pt>
    <dgm:pt modelId="{A02B863E-DA30-422E-A0C8-F28396D90A48}" type="pres">
      <dgm:prSet presAssocID="{7DDB19F6-D9FE-4551-BDBB-9BEB5C848215}" presName="linearFlow" presStyleCnt="0">
        <dgm:presLayoutVars>
          <dgm:dir/>
          <dgm:resizeHandles val="exact"/>
        </dgm:presLayoutVars>
      </dgm:prSet>
      <dgm:spPr/>
    </dgm:pt>
    <dgm:pt modelId="{4607C41E-5529-464F-B7A1-995F1C98988B}" type="pres">
      <dgm:prSet presAssocID="{2CD2F4D7-BD3D-43A0-AD99-8FB56E0D3F19}" presName="composite" presStyleCnt="0"/>
      <dgm:spPr/>
    </dgm:pt>
    <dgm:pt modelId="{B611994A-E263-42EF-8307-0D7B8D0E93BA}" type="pres">
      <dgm:prSet presAssocID="{2CD2F4D7-BD3D-43A0-AD99-8FB56E0D3F19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D29FB681-D9B3-4CB8-938B-1670D87FB6A5}" type="pres">
      <dgm:prSet presAssocID="{2CD2F4D7-BD3D-43A0-AD99-8FB56E0D3F19}" presName="txShp" presStyleLbl="node1" presStyleIdx="0" presStyleCnt="4">
        <dgm:presLayoutVars>
          <dgm:bulletEnabled val="1"/>
        </dgm:presLayoutVars>
      </dgm:prSet>
      <dgm:spPr/>
    </dgm:pt>
    <dgm:pt modelId="{456DB116-9E66-4446-AAD4-7F6DCF2A4450}" type="pres">
      <dgm:prSet presAssocID="{533C0A9C-A4C2-4205-9B71-76EB8CF23F47}" presName="spacing" presStyleCnt="0"/>
      <dgm:spPr/>
    </dgm:pt>
    <dgm:pt modelId="{04A78385-9377-4EAA-BEA7-0204A8CEA421}" type="pres">
      <dgm:prSet presAssocID="{0DABE22A-AE16-419B-9655-E0382366250B}" presName="composite" presStyleCnt="0"/>
      <dgm:spPr/>
    </dgm:pt>
    <dgm:pt modelId="{07CA7861-2335-4B98-83A6-21CB044AB085}" type="pres">
      <dgm:prSet presAssocID="{0DABE22A-AE16-419B-9655-E0382366250B}" presName="imgShp" presStyleLbl="fgImgPlace1" presStyleIdx="1" presStyleCnt="4"/>
      <dgm:spPr>
        <a:blipFill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6E8A363F-3255-429D-B37A-DF94A527FAF2}" type="pres">
      <dgm:prSet presAssocID="{0DABE22A-AE16-419B-9655-E0382366250B}" presName="txShp" presStyleLbl="node1" presStyleIdx="1" presStyleCnt="4">
        <dgm:presLayoutVars>
          <dgm:bulletEnabled val="1"/>
        </dgm:presLayoutVars>
      </dgm:prSet>
      <dgm:spPr/>
    </dgm:pt>
    <dgm:pt modelId="{BD105667-405D-4219-A661-34A885FE7321}" type="pres">
      <dgm:prSet presAssocID="{6D9C69D2-E4E5-4A32-ADFD-B89F22598F26}" presName="spacing" presStyleCnt="0"/>
      <dgm:spPr/>
    </dgm:pt>
    <dgm:pt modelId="{D526C6E6-6284-46FD-895F-A9072617DBCF}" type="pres">
      <dgm:prSet presAssocID="{2EDD214B-D32B-47F5-84BC-395236052B3D}" presName="composite" presStyleCnt="0"/>
      <dgm:spPr/>
    </dgm:pt>
    <dgm:pt modelId="{5BC23D33-BEDE-42AF-8040-7FD9E88ED0B5}" type="pres">
      <dgm:prSet presAssocID="{2EDD214B-D32B-47F5-84BC-395236052B3D}" presName="imgShp" presStyleLbl="fgImgPlace1" presStyleIdx="2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D897BCD-840B-49FD-8687-171221B40042}" type="pres">
      <dgm:prSet presAssocID="{2EDD214B-D32B-47F5-84BC-395236052B3D}" presName="txShp" presStyleLbl="node1" presStyleIdx="2" presStyleCnt="4">
        <dgm:presLayoutVars>
          <dgm:bulletEnabled val="1"/>
        </dgm:presLayoutVars>
      </dgm:prSet>
      <dgm:spPr/>
    </dgm:pt>
    <dgm:pt modelId="{31668991-846C-4C85-8CFA-BA90D485486B}" type="pres">
      <dgm:prSet presAssocID="{DBC874F4-9CBE-4C5A-884E-7306009500A7}" presName="spacing" presStyleCnt="0"/>
      <dgm:spPr/>
    </dgm:pt>
    <dgm:pt modelId="{01952276-88CD-4C4B-9A1E-690DC258891F}" type="pres">
      <dgm:prSet presAssocID="{1F800605-E864-4D85-809B-427D093AB210}" presName="composite" presStyleCnt="0"/>
      <dgm:spPr/>
    </dgm:pt>
    <dgm:pt modelId="{B211059D-960F-4D74-9A54-E27019A4187C}" type="pres">
      <dgm:prSet presAssocID="{1F800605-E864-4D85-809B-427D093AB210}" presName="imgShp" presStyleLbl="fgImgPlac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1B8E8A3-0420-4675-B27D-37F0EBD84245}" type="pres">
      <dgm:prSet presAssocID="{1F800605-E864-4D85-809B-427D093AB210}" presName="txShp" presStyleLbl="node1" presStyleIdx="3" presStyleCnt="4">
        <dgm:presLayoutVars>
          <dgm:bulletEnabled val="1"/>
        </dgm:presLayoutVars>
      </dgm:prSet>
      <dgm:spPr/>
    </dgm:pt>
  </dgm:ptLst>
  <dgm:cxnLst>
    <dgm:cxn modelId="{BFF9E105-78A8-4609-9569-8C9BECA2949B}" srcId="{7DDB19F6-D9FE-4551-BDBB-9BEB5C848215}" destId="{2EDD214B-D32B-47F5-84BC-395236052B3D}" srcOrd="2" destOrd="0" parTransId="{81B2010B-2951-4032-882E-1D8723821F87}" sibTransId="{DBC874F4-9CBE-4C5A-884E-7306009500A7}"/>
    <dgm:cxn modelId="{219FE13A-CFA1-43E8-80F0-7F7ACD650E85}" srcId="{7DDB19F6-D9FE-4551-BDBB-9BEB5C848215}" destId="{2CD2F4D7-BD3D-43A0-AD99-8FB56E0D3F19}" srcOrd="0" destOrd="0" parTransId="{7D1E13E5-311A-4B5D-B390-A8E033CC200F}" sibTransId="{533C0A9C-A4C2-4205-9B71-76EB8CF23F47}"/>
    <dgm:cxn modelId="{F75C6452-E20D-4977-9A93-8FE6BFDF5DBF}" srcId="{7DDB19F6-D9FE-4551-BDBB-9BEB5C848215}" destId="{0DABE22A-AE16-419B-9655-E0382366250B}" srcOrd="1" destOrd="0" parTransId="{BC4F228B-44CB-4925-A535-0AEE64C64C63}" sibTransId="{6D9C69D2-E4E5-4A32-ADFD-B89F22598F26}"/>
    <dgm:cxn modelId="{1B63A975-2E2A-4D43-81C3-4F7EA2CFD107}" srcId="{7DDB19F6-D9FE-4551-BDBB-9BEB5C848215}" destId="{1F800605-E864-4D85-809B-427D093AB210}" srcOrd="3" destOrd="0" parTransId="{0632839D-4783-454C-825B-1385E249DEC4}" sibTransId="{FE17544F-9F06-4AC6-9F01-7A4A7890885D}"/>
    <dgm:cxn modelId="{EF7FDB8A-328F-4D38-9B47-A1B0FD7AF862}" type="presOf" srcId="{2CD2F4D7-BD3D-43A0-AD99-8FB56E0D3F19}" destId="{D29FB681-D9B3-4CB8-938B-1670D87FB6A5}" srcOrd="0" destOrd="0" presId="urn:microsoft.com/office/officeart/2005/8/layout/vList3"/>
    <dgm:cxn modelId="{9267BD9E-0B1C-4B0F-98EC-90922BFC2D04}" type="presOf" srcId="{1F800605-E864-4D85-809B-427D093AB210}" destId="{C1B8E8A3-0420-4675-B27D-37F0EBD84245}" srcOrd="0" destOrd="0" presId="urn:microsoft.com/office/officeart/2005/8/layout/vList3"/>
    <dgm:cxn modelId="{53EC6CA7-605D-4272-8CB8-25592A659930}" type="presOf" srcId="{0DABE22A-AE16-419B-9655-E0382366250B}" destId="{6E8A363F-3255-429D-B37A-DF94A527FAF2}" srcOrd="0" destOrd="0" presId="urn:microsoft.com/office/officeart/2005/8/layout/vList3"/>
    <dgm:cxn modelId="{DA2000F4-C361-4D55-889B-CDA5F5DAB3C8}" type="presOf" srcId="{7DDB19F6-D9FE-4551-BDBB-9BEB5C848215}" destId="{A02B863E-DA30-422E-A0C8-F28396D90A48}" srcOrd="0" destOrd="0" presId="urn:microsoft.com/office/officeart/2005/8/layout/vList3"/>
    <dgm:cxn modelId="{AE481EFA-916C-41EA-B6BD-8AD8C47D9E03}" type="presOf" srcId="{2EDD214B-D32B-47F5-84BC-395236052B3D}" destId="{CD897BCD-840B-49FD-8687-171221B40042}" srcOrd="0" destOrd="0" presId="urn:microsoft.com/office/officeart/2005/8/layout/vList3"/>
    <dgm:cxn modelId="{63D3F3B6-6A4B-43B2-B5C4-358F880BCD34}" type="presParOf" srcId="{A02B863E-DA30-422E-A0C8-F28396D90A48}" destId="{4607C41E-5529-464F-B7A1-995F1C98988B}" srcOrd="0" destOrd="0" presId="urn:microsoft.com/office/officeart/2005/8/layout/vList3"/>
    <dgm:cxn modelId="{C2B730E6-907B-414E-9B68-2E48AFBD9DCB}" type="presParOf" srcId="{4607C41E-5529-464F-B7A1-995F1C98988B}" destId="{B611994A-E263-42EF-8307-0D7B8D0E93BA}" srcOrd="0" destOrd="0" presId="urn:microsoft.com/office/officeart/2005/8/layout/vList3"/>
    <dgm:cxn modelId="{942622C1-A863-455E-A725-7F173E6036C4}" type="presParOf" srcId="{4607C41E-5529-464F-B7A1-995F1C98988B}" destId="{D29FB681-D9B3-4CB8-938B-1670D87FB6A5}" srcOrd="1" destOrd="0" presId="urn:microsoft.com/office/officeart/2005/8/layout/vList3"/>
    <dgm:cxn modelId="{F905148C-423E-4F66-A0C0-F2FB78A0B609}" type="presParOf" srcId="{A02B863E-DA30-422E-A0C8-F28396D90A48}" destId="{456DB116-9E66-4446-AAD4-7F6DCF2A4450}" srcOrd="1" destOrd="0" presId="urn:microsoft.com/office/officeart/2005/8/layout/vList3"/>
    <dgm:cxn modelId="{16F94332-079F-434A-9EEC-C74D2F872833}" type="presParOf" srcId="{A02B863E-DA30-422E-A0C8-F28396D90A48}" destId="{04A78385-9377-4EAA-BEA7-0204A8CEA421}" srcOrd="2" destOrd="0" presId="urn:microsoft.com/office/officeart/2005/8/layout/vList3"/>
    <dgm:cxn modelId="{893A64AA-44F9-4129-BCD6-5A96B96AABAD}" type="presParOf" srcId="{04A78385-9377-4EAA-BEA7-0204A8CEA421}" destId="{07CA7861-2335-4B98-83A6-21CB044AB085}" srcOrd="0" destOrd="0" presId="urn:microsoft.com/office/officeart/2005/8/layout/vList3"/>
    <dgm:cxn modelId="{7F42860F-4C03-46A0-8917-C37BAD5CAA9C}" type="presParOf" srcId="{04A78385-9377-4EAA-BEA7-0204A8CEA421}" destId="{6E8A363F-3255-429D-B37A-DF94A527FAF2}" srcOrd="1" destOrd="0" presId="urn:microsoft.com/office/officeart/2005/8/layout/vList3"/>
    <dgm:cxn modelId="{4B8CE948-FBB9-4CFA-8E02-6903BCB8E8F6}" type="presParOf" srcId="{A02B863E-DA30-422E-A0C8-F28396D90A48}" destId="{BD105667-405D-4219-A661-34A885FE7321}" srcOrd="3" destOrd="0" presId="urn:microsoft.com/office/officeart/2005/8/layout/vList3"/>
    <dgm:cxn modelId="{4D6E1333-F88C-45BB-835D-2F23819657E7}" type="presParOf" srcId="{A02B863E-DA30-422E-A0C8-F28396D90A48}" destId="{D526C6E6-6284-46FD-895F-A9072617DBCF}" srcOrd="4" destOrd="0" presId="urn:microsoft.com/office/officeart/2005/8/layout/vList3"/>
    <dgm:cxn modelId="{5D482325-98F1-45AB-A6CC-3D7AE57ED112}" type="presParOf" srcId="{D526C6E6-6284-46FD-895F-A9072617DBCF}" destId="{5BC23D33-BEDE-42AF-8040-7FD9E88ED0B5}" srcOrd="0" destOrd="0" presId="urn:microsoft.com/office/officeart/2005/8/layout/vList3"/>
    <dgm:cxn modelId="{60DFD457-FFCF-42F7-8E47-A3FA91CD3BB2}" type="presParOf" srcId="{D526C6E6-6284-46FD-895F-A9072617DBCF}" destId="{CD897BCD-840B-49FD-8687-171221B40042}" srcOrd="1" destOrd="0" presId="urn:microsoft.com/office/officeart/2005/8/layout/vList3"/>
    <dgm:cxn modelId="{6BB6E161-1962-4210-81C8-B8FB171C2B5D}" type="presParOf" srcId="{A02B863E-DA30-422E-A0C8-F28396D90A48}" destId="{31668991-846C-4C85-8CFA-BA90D485486B}" srcOrd="5" destOrd="0" presId="urn:microsoft.com/office/officeart/2005/8/layout/vList3"/>
    <dgm:cxn modelId="{7C1C9B63-FFB8-4A05-8B0A-D670F262C21D}" type="presParOf" srcId="{A02B863E-DA30-422E-A0C8-F28396D90A48}" destId="{01952276-88CD-4C4B-9A1E-690DC258891F}" srcOrd="6" destOrd="0" presId="urn:microsoft.com/office/officeart/2005/8/layout/vList3"/>
    <dgm:cxn modelId="{9157C1A2-A33F-4402-9807-274916B0CA1A}" type="presParOf" srcId="{01952276-88CD-4C4B-9A1E-690DC258891F}" destId="{B211059D-960F-4D74-9A54-E27019A4187C}" srcOrd="0" destOrd="0" presId="urn:microsoft.com/office/officeart/2005/8/layout/vList3"/>
    <dgm:cxn modelId="{E78F8411-C46D-4876-B1F1-D0BF83BB8AAF}" type="presParOf" srcId="{01952276-88CD-4C4B-9A1E-690DC258891F}" destId="{C1B8E8A3-0420-4675-B27D-37F0EBD84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289CFC-01CA-154B-A22F-C0C130517812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AE57D-7E40-824C-8846-10FC30636567}">
      <dgm:prSet/>
      <dgm:spPr/>
      <dgm:t>
        <a:bodyPr/>
        <a:lstStyle/>
        <a:p>
          <a:r>
            <a:rPr lang="en-US"/>
            <a:t>Local Redis Cache</a:t>
          </a:r>
          <a:endParaRPr lang="en-US" dirty="0"/>
        </a:p>
      </dgm:t>
    </dgm:pt>
    <dgm:pt modelId="{39707800-4C13-744B-A27A-C2A220321181}" type="parTrans" cxnId="{B36794E0-E1DD-5247-977D-CFC131C6FCBF}">
      <dgm:prSet/>
      <dgm:spPr/>
      <dgm:t>
        <a:bodyPr/>
        <a:lstStyle/>
        <a:p>
          <a:endParaRPr lang="en-US"/>
        </a:p>
      </dgm:t>
    </dgm:pt>
    <dgm:pt modelId="{2307E0A3-092D-F544-8B74-75F07EAC021A}" type="sibTrans" cxnId="{B36794E0-E1DD-5247-977D-CFC131C6FCBF}">
      <dgm:prSet/>
      <dgm:spPr/>
      <dgm:t>
        <a:bodyPr/>
        <a:lstStyle/>
        <a:p>
          <a:endParaRPr lang="en-US"/>
        </a:p>
      </dgm:t>
    </dgm:pt>
    <dgm:pt modelId="{09E0CA81-B3B5-F64E-A56E-E676B647E933}">
      <dgm:prSet/>
      <dgm:spPr/>
      <dgm:t>
        <a:bodyPr/>
        <a:lstStyle/>
        <a:p>
          <a:r>
            <a:rPr lang="en-US"/>
            <a:t>SQL Server Cache</a:t>
          </a:r>
          <a:endParaRPr lang="en-US" dirty="0"/>
        </a:p>
      </dgm:t>
    </dgm:pt>
    <dgm:pt modelId="{0EC2E335-1D4E-0141-BADA-F8126BDA6060}" type="parTrans" cxnId="{6B160F1A-8ECA-3345-AB2D-18752837E5AF}">
      <dgm:prSet/>
      <dgm:spPr/>
      <dgm:t>
        <a:bodyPr/>
        <a:lstStyle/>
        <a:p>
          <a:endParaRPr lang="en-US"/>
        </a:p>
      </dgm:t>
    </dgm:pt>
    <dgm:pt modelId="{76CA9C35-3755-E342-915D-F5E5692F7AC0}" type="sibTrans" cxnId="{6B160F1A-8ECA-3345-AB2D-18752837E5AF}">
      <dgm:prSet/>
      <dgm:spPr/>
      <dgm:t>
        <a:bodyPr/>
        <a:lstStyle/>
        <a:p>
          <a:endParaRPr lang="en-US"/>
        </a:p>
      </dgm:t>
    </dgm:pt>
    <dgm:pt modelId="{B2D2E2E1-821B-0646-8AAE-C226AA96FCED}">
      <dgm:prSet/>
      <dgm:spPr/>
      <dgm:t>
        <a:bodyPr/>
        <a:lstStyle/>
        <a:p>
          <a:r>
            <a:rPr lang="en-US"/>
            <a:t>Azure Redis Cache</a:t>
          </a:r>
          <a:endParaRPr lang="en-US" dirty="0"/>
        </a:p>
      </dgm:t>
    </dgm:pt>
    <dgm:pt modelId="{D525DBED-CBA3-4341-9B90-9E468982658D}" type="parTrans" cxnId="{710DD2EA-A235-0C4C-89AE-C59CD31C4E1F}">
      <dgm:prSet/>
      <dgm:spPr/>
      <dgm:t>
        <a:bodyPr/>
        <a:lstStyle/>
        <a:p>
          <a:endParaRPr lang="en-US"/>
        </a:p>
      </dgm:t>
    </dgm:pt>
    <dgm:pt modelId="{3FF66567-D955-CA4E-B8A3-335DA294F473}" type="sibTrans" cxnId="{710DD2EA-A235-0C4C-89AE-C59CD31C4E1F}">
      <dgm:prSet/>
      <dgm:spPr/>
      <dgm:t>
        <a:bodyPr/>
        <a:lstStyle/>
        <a:p>
          <a:endParaRPr lang="en-US"/>
        </a:p>
      </dgm:t>
    </dgm:pt>
    <dgm:pt modelId="{111A2498-F6C9-FF42-A972-58C0284DB6ED}">
      <dgm:prSet/>
      <dgm:spPr/>
      <dgm:t>
        <a:bodyPr/>
        <a:lstStyle/>
        <a:p>
          <a:r>
            <a:rPr lang="en-US"/>
            <a:t>Amazon ElastiCache</a:t>
          </a:r>
          <a:endParaRPr lang="en-US" dirty="0"/>
        </a:p>
      </dgm:t>
    </dgm:pt>
    <dgm:pt modelId="{9A771098-A8D2-ED49-9662-7937AD45CFA2}" type="parTrans" cxnId="{B7F360A5-8546-9447-B7B6-29443E02E02F}">
      <dgm:prSet/>
      <dgm:spPr/>
      <dgm:t>
        <a:bodyPr/>
        <a:lstStyle/>
        <a:p>
          <a:endParaRPr lang="en-US"/>
        </a:p>
      </dgm:t>
    </dgm:pt>
    <dgm:pt modelId="{86BE8F26-23F2-A645-B9D5-8339DFF82DE6}" type="sibTrans" cxnId="{B7F360A5-8546-9447-B7B6-29443E02E02F}">
      <dgm:prSet/>
      <dgm:spPr/>
      <dgm:t>
        <a:bodyPr/>
        <a:lstStyle/>
        <a:p>
          <a:endParaRPr lang="en-US"/>
        </a:p>
      </dgm:t>
    </dgm:pt>
    <dgm:pt modelId="{CC780634-7218-0E4C-B8F8-5C32173E6D23}">
      <dgm:prSet/>
      <dgm:spPr/>
      <dgm:t>
        <a:bodyPr/>
        <a:lstStyle/>
        <a:p>
          <a:r>
            <a:rPr lang="en-US"/>
            <a:t>Google Cloud Memcache</a:t>
          </a:r>
          <a:endParaRPr lang="en-US" dirty="0"/>
        </a:p>
      </dgm:t>
    </dgm:pt>
    <dgm:pt modelId="{5E4182D9-4764-B643-82E1-78C80F5E6C0F}" type="parTrans" cxnId="{B7032EDC-22F9-184E-88F2-C8F5A841E951}">
      <dgm:prSet/>
      <dgm:spPr/>
      <dgm:t>
        <a:bodyPr/>
        <a:lstStyle/>
        <a:p>
          <a:endParaRPr lang="en-US"/>
        </a:p>
      </dgm:t>
    </dgm:pt>
    <dgm:pt modelId="{DD8956AD-796B-4C44-BBCF-536C215ACBC7}" type="sibTrans" cxnId="{B7032EDC-22F9-184E-88F2-C8F5A841E951}">
      <dgm:prSet/>
      <dgm:spPr/>
      <dgm:t>
        <a:bodyPr/>
        <a:lstStyle/>
        <a:p>
          <a:endParaRPr lang="en-US"/>
        </a:p>
      </dgm:t>
    </dgm:pt>
    <dgm:pt modelId="{71345134-CCF1-C443-B230-A37B8638AA17}" type="pres">
      <dgm:prSet presAssocID="{63289CFC-01CA-154B-A22F-C0C130517812}" presName="linearFlow" presStyleCnt="0">
        <dgm:presLayoutVars>
          <dgm:dir/>
          <dgm:resizeHandles val="exact"/>
        </dgm:presLayoutVars>
      </dgm:prSet>
      <dgm:spPr/>
    </dgm:pt>
    <dgm:pt modelId="{830CC30D-BDD4-AC4A-A853-A97D373DFC4E}" type="pres">
      <dgm:prSet presAssocID="{E2EAE57D-7E40-824C-8846-10FC30636567}" presName="composite" presStyleCnt="0"/>
      <dgm:spPr/>
    </dgm:pt>
    <dgm:pt modelId="{EB420C1A-9A54-D642-82D5-150B523BE765}" type="pres">
      <dgm:prSet presAssocID="{E2EAE57D-7E40-824C-8846-10FC30636567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6A1DC1C-B9CE-3C43-9C75-389448479A86}" type="pres">
      <dgm:prSet presAssocID="{E2EAE57D-7E40-824C-8846-10FC30636567}" presName="txShp" presStyleLbl="node1" presStyleIdx="0" presStyleCnt="5">
        <dgm:presLayoutVars>
          <dgm:bulletEnabled val="1"/>
        </dgm:presLayoutVars>
      </dgm:prSet>
      <dgm:spPr/>
    </dgm:pt>
    <dgm:pt modelId="{AE6C9D9D-6B54-0D4A-9D4C-A9A846099FAC}" type="pres">
      <dgm:prSet presAssocID="{2307E0A3-092D-F544-8B74-75F07EAC021A}" presName="spacing" presStyleCnt="0"/>
      <dgm:spPr/>
    </dgm:pt>
    <dgm:pt modelId="{BE4FAD15-E612-4C49-80BE-A8AF59840596}" type="pres">
      <dgm:prSet presAssocID="{09E0CA81-B3B5-F64E-A56E-E676B647E933}" presName="composite" presStyleCnt="0"/>
      <dgm:spPr/>
    </dgm:pt>
    <dgm:pt modelId="{32ABBB70-5AD7-144C-A410-67FA737B668E}" type="pres">
      <dgm:prSet presAssocID="{09E0CA81-B3B5-F64E-A56E-E676B647E933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4D72883-054B-D644-A369-C72F5C5F6004}" type="pres">
      <dgm:prSet presAssocID="{09E0CA81-B3B5-F64E-A56E-E676B647E933}" presName="txShp" presStyleLbl="node1" presStyleIdx="1" presStyleCnt="5">
        <dgm:presLayoutVars>
          <dgm:bulletEnabled val="1"/>
        </dgm:presLayoutVars>
      </dgm:prSet>
      <dgm:spPr/>
    </dgm:pt>
    <dgm:pt modelId="{E9C4FA65-1FB6-9947-AB0F-4C17D720171F}" type="pres">
      <dgm:prSet presAssocID="{76CA9C35-3755-E342-915D-F5E5692F7AC0}" presName="spacing" presStyleCnt="0"/>
      <dgm:spPr/>
    </dgm:pt>
    <dgm:pt modelId="{FFEF0571-53A7-3743-A740-92B24D0537BA}" type="pres">
      <dgm:prSet presAssocID="{B2D2E2E1-821B-0646-8AAE-C226AA96FCED}" presName="composite" presStyleCnt="0"/>
      <dgm:spPr/>
    </dgm:pt>
    <dgm:pt modelId="{780DFE7D-8900-8F40-9DF4-B487607D16A8}" type="pres">
      <dgm:prSet presAssocID="{B2D2E2E1-821B-0646-8AAE-C226AA96FCED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23A5AC9-65E9-6546-83FD-7026D93CB2D1}" type="pres">
      <dgm:prSet presAssocID="{B2D2E2E1-821B-0646-8AAE-C226AA96FCED}" presName="txShp" presStyleLbl="node1" presStyleIdx="2" presStyleCnt="5">
        <dgm:presLayoutVars>
          <dgm:bulletEnabled val="1"/>
        </dgm:presLayoutVars>
      </dgm:prSet>
      <dgm:spPr/>
    </dgm:pt>
    <dgm:pt modelId="{1C2717AA-ABFB-8E4B-B500-101F643106CF}" type="pres">
      <dgm:prSet presAssocID="{3FF66567-D955-CA4E-B8A3-335DA294F473}" presName="spacing" presStyleCnt="0"/>
      <dgm:spPr/>
    </dgm:pt>
    <dgm:pt modelId="{B6A1B286-37E0-5143-9C93-C7ECCCF5E75E}" type="pres">
      <dgm:prSet presAssocID="{111A2498-F6C9-FF42-A972-58C0284DB6ED}" presName="composite" presStyleCnt="0"/>
      <dgm:spPr/>
    </dgm:pt>
    <dgm:pt modelId="{464788BE-9AD2-7B46-B64B-9CBA2ADD7C0E}" type="pres">
      <dgm:prSet presAssocID="{111A2498-F6C9-FF42-A972-58C0284DB6ED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0EF60BF-1EDF-1447-A3F7-59E13809CDE9}" type="pres">
      <dgm:prSet presAssocID="{111A2498-F6C9-FF42-A972-58C0284DB6ED}" presName="txShp" presStyleLbl="node1" presStyleIdx="3" presStyleCnt="5">
        <dgm:presLayoutVars>
          <dgm:bulletEnabled val="1"/>
        </dgm:presLayoutVars>
      </dgm:prSet>
      <dgm:spPr/>
    </dgm:pt>
    <dgm:pt modelId="{677DD273-2852-5C44-8D7D-8D12613F8B7A}" type="pres">
      <dgm:prSet presAssocID="{86BE8F26-23F2-A645-B9D5-8339DFF82DE6}" presName="spacing" presStyleCnt="0"/>
      <dgm:spPr/>
    </dgm:pt>
    <dgm:pt modelId="{EF2EE0B6-BF70-084D-8790-8DAC2C75C6A3}" type="pres">
      <dgm:prSet presAssocID="{CC780634-7218-0E4C-B8F8-5C32173E6D23}" presName="composite" presStyleCnt="0"/>
      <dgm:spPr/>
    </dgm:pt>
    <dgm:pt modelId="{7CE4B784-2640-0643-8D50-C65D7881368F}" type="pres">
      <dgm:prSet presAssocID="{CC780634-7218-0E4C-B8F8-5C32173E6D23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A2FFDDB-72A3-EF49-AF06-74A77F57AEB2}" type="pres">
      <dgm:prSet presAssocID="{CC780634-7218-0E4C-B8F8-5C32173E6D23}" presName="txShp" presStyleLbl="node1" presStyleIdx="4" presStyleCnt="5">
        <dgm:presLayoutVars>
          <dgm:bulletEnabled val="1"/>
        </dgm:presLayoutVars>
      </dgm:prSet>
      <dgm:spPr/>
    </dgm:pt>
  </dgm:ptLst>
  <dgm:cxnLst>
    <dgm:cxn modelId="{6B160F1A-8ECA-3345-AB2D-18752837E5AF}" srcId="{63289CFC-01CA-154B-A22F-C0C130517812}" destId="{09E0CA81-B3B5-F64E-A56E-E676B647E933}" srcOrd="1" destOrd="0" parTransId="{0EC2E335-1D4E-0141-BADA-F8126BDA6060}" sibTransId="{76CA9C35-3755-E342-915D-F5E5692F7AC0}"/>
    <dgm:cxn modelId="{2D9F596D-6969-014A-BB08-EF0E5BA0D8DD}" type="presOf" srcId="{63289CFC-01CA-154B-A22F-C0C130517812}" destId="{71345134-CCF1-C443-B230-A37B8638AA17}" srcOrd="0" destOrd="0" presId="urn:microsoft.com/office/officeart/2005/8/layout/vList3"/>
    <dgm:cxn modelId="{A4A5904E-0A49-5445-8E23-E2B8E7BF82B4}" type="presOf" srcId="{CC780634-7218-0E4C-B8F8-5C32173E6D23}" destId="{FA2FFDDB-72A3-EF49-AF06-74A77F57AEB2}" srcOrd="0" destOrd="0" presId="urn:microsoft.com/office/officeart/2005/8/layout/vList3"/>
    <dgm:cxn modelId="{7B9A9457-97F8-6745-8C16-47CE73F7E227}" type="presOf" srcId="{09E0CA81-B3B5-F64E-A56E-E676B647E933}" destId="{44D72883-054B-D644-A369-C72F5C5F6004}" srcOrd="0" destOrd="0" presId="urn:microsoft.com/office/officeart/2005/8/layout/vList3"/>
    <dgm:cxn modelId="{8E46CC94-7FD0-3C46-ADE6-62603233F09B}" type="presOf" srcId="{E2EAE57D-7E40-824C-8846-10FC30636567}" destId="{A6A1DC1C-B9CE-3C43-9C75-389448479A86}" srcOrd="0" destOrd="0" presId="urn:microsoft.com/office/officeart/2005/8/layout/vList3"/>
    <dgm:cxn modelId="{B7F360A5-8546-9447-B7B6-29443E02E02F}" srcId="{63289CFC-01CA-154B-A22F-C0C130517812}" destId="{111A2498-F6C9-FF42-A972-58C0284DB6ED}" srcOrd="3" destOrd="0" parTransId="{9A771098-A8D2-ED49-9662-7937AD45CFA2}" sibTransId="{86BE8F26-23F2-A645-B9D5-8339DFF82DE6}"/>
    <dgm:cxn modelId="{FD1367C9-DA5A-DB46-BE89-4294301B8998}" type="presOf" srcId="{B2D2E2E1-821B-0646-8AAE-C226AA96FCED}" destId="{B23A5AC9-65E9-6546-83FD-7026D93CB2D1}" srcOrd="0" destOrd="0" presId="urn:microsoft.com/office/officeart/2005/8/layout/vList3"/>
    <dgm:cxn modelId="{B7032EDC-22F9-184E-88F2-C8F5A841E951}" srcId="{63289CFC-01CA-154B-A22F-C0C130517812}" destId="{CC780634-7218-0E4C-B8F8-5C32173E6D23}" srcOrd="4" destOrd="0" parTransId="{5E4182D9-4764-B643-82E1-78C80F5E6C0F}" sibTransId="{DD8956AD-796B-4C44-BBCF-536C215ACBC7}"/>
    <dgm:cxn modelId="{B36794E0-E1DD-5247-977D-CFC131C6FCBF}" srcId="{63289CFC-01CA-154B-A22F-C0C130517812}" destId="{E2EAE57D-7E40-824C-8846-10FC30636567}" srcOrd="0" destOrd="0" parTransId="{39707800-4C13-744B-A27A-C2A220321181}" sibTransId="{2307E0A3-092D-F544-8B74-75F07EAC021A}"/>
    <dgm:cxn modelId="{1C9245E4-69B8-2640-A38C-27583C047BE9}" type="presOf" srcId="{111A2498-F6C9-FF42-A972-58C0284DB6ED}" destId="{B0EF60BF-1EDF-1447-A3F7-59E13809CDE9}" srcOrd="0" destOrd="0" presId="urn:microsoft.com/office/officeart/2005/8/layout/vList3"/>
    <dgm:cxn modelId="{710DD2EA-A235-0C4C-89AE-C59CD31C4E1F}" srcId="{63289CFC-01CA-154B-A22F-C0C130517812}" destId="{B2D2E2E1-821B-0646-8AAE-C226AA96FCED}" srcOrd="2" destOrd="0" parTransId="{D525DBED-CBA3-4341-9B90-9E468982658D}" sibTransId="{3FF66567-D955-CA4E-B8A3-335DA294F473}"/>
    <dgm:cxn modelId="{CFC6D4D5-E16B-3444-9C22-C192E44D4124}" type="presParOf" srcId="{71345134-CCF1-C443-B230-A37B8638AA17}" destId="{830CC30D-BDD4-AC4A-A853-A97D373DFC4E}" srcOrd="0" destOrd="0" presId="urn:microsoft.com/office/officeart/2005/8/layout/vList3"/>
    <dgm:cxn modelId="{74753BBC-A6EC-654F-98BD-68FF118179E0}" type="presParOf" srcId="{830CC30D-BDD4-AC4A-A853-A97D373DFC4E}" destId="{EB420C1A-9A54-D642-82D5-150B523BE765}" srcOrd="0" destOrd="0" presId="urn:microsoft.com/office/officeart/2005/8/layout/vList3"/>
    <dgm:cxn modelId="{87773664-BD4C-A94B-B16A-6C516BCB85A9}" type="presParOf" srcId="{830CC30D-BDD4-AC4A-A853-A97D373DFC4E}" destId="{A6A1DC1C-B9CE-3C43-9C75-389448479A86}" srcOrd="1" destOrd="0" presId="urn:microsoft.com/office/officeart/2005/8/layout/vList3"/>
    <dgm:cxn modelId="{1998EA75-3946-7C48-97E4-A47029C99771}" type="presParOf" srcId="{71345134-CCF1-C443-B230-A37B8638AA17}" destId="{AE6C9D9D-6B54-0D4A-9D4C-A9A846099FAC}" srcOrd="1" destOrd="0" presId="urn:microsoft.com/office/officeart/2005/8/layout/vList3"/>
    <dgm:cxn modelId="{E03FC4E3-D693-C74A-B167-9DA7E376BF83}" type="presParOf" srcId="{71345134-CCF1-C443-B230-A37B8638AA17}" destId="{BE4FAD15-E612-4C49-80BE-A8AF59840596}" srcOrd="2" destOrd="0" presId="urn:microsoft.com/office/officeart/2005/8/layout/vList3"/>
    <dgm:cxn modelId="{9077AE96-4ED7-C94B-946A-7A99EE75AB8A}" type="presParOf" srcId="{BE4FAD15-E612-4C49-80BE-A8AF59840596}" destId="{32ABBB70-5AD7-144C-A410-67FA737B668E}" srcOrd="0" destOrd="0" presId="urn:microsoft.com/office/officeart/2005/8/layout/vList3"/>
    <dgm:cxn modelId="{4862EF07-4B0F-9A46-8826-7394D2048226}" type="presParOf" srcId="{BE4FAD15-E612-4C49-80BE-A8AF59840596}" destId="{44D72883-054B-D644-A369-C72F5C5F6004}" srcOrd="1" destOrd="0" presId="urn:microsoft.com/office/officeart/2005/8/layout/vList3"/>
    <dgm:cxn modelId="{94E2CE31-5CCA-EC48-BB76-CBA8CC1406D0}" type="presParOf" srcId="{71345134-CCF1-C443-B230-A37B8638AA17}" destId="{E9C4FA65-1FB6-9947-AB0F-4C17D720171F}" srcOrd="3" destOrd="0" presId="urn:microsoft.com/office/officeart/2005/8/layout/vList3"/>
    <dgm:cxn modelId="{FCD20DD8-5940-B74B-8CB2-F79D3025849D}" type="presParOf" srcId="{71345134-CCF1-C443-B230-A37B8638AA17}" destId="{FFEF0571-53A7-3743-A740-92B24D0537BA}" srcOrd="4" destOrd="0" presId="urn:microsoft.com/office/officeart/2005/8/layout/vList3"/>
    <dgm:cxn modelId="{B0BF97CF-E591-5149-9757-A55D551B4D8F}" type="presParOf" srcId="{FFEF0571-53A7-3743-A740-92B24D0537BA}" destId="{780DFE7D-8900-8F40-9DF4-B487607D16A8}" srcOrd="0" destOrd="0" presId="urn:microsoft.com/office/officeart/2005/8/layout/vList3"/>
    <dgm:cxn modelId="{035C97FB-9813-7347-AD22-9AE7F898AA9A}" type="presParOf" srcId="{FFEF0571-53A7-3743-A740-92B24D0537BA}" destId="{B23A5AC9-65E9-6546-83FD-7026D93CB2D1}" srcOrd="1" destOrd="0" presId="urn:microsoft.com/office/officeart/2005/8/layout/vList3"/>
    <dgm:cxn modelId="{99283ED6-2393-844E-A6EF-B8F9D7920379}" type="presParOf" srcId="{71345134-CCF1-C443-B230-A37B8638AA17}" destId="{1C2717AA-ABFB-8E4B-B500-101F643106CF}" srcOrd="5" destOrd="0" presId="urn:microsoft.com/office/officeart/2005/8/layout/vList3"/>
    <dgm:cxn modelId="{EA6E3C1A-D3EE-2D4A-AF63-FCA17C3AAB78}" type="presParOf" srcId="{71345134-CCF1-C443-B230-A37B8638AA17}" destId="{B6A1B286-37E0-5143-9C93-C7ECCCF5E75E}" srcOrd="6" destOrd="0" presId="urn:microsoft.com/office/officeart/2005/8/layout/vList3"/>
    <dgm:cxn modelId="{55E93B19-25A5-D847-BC3F-926E623FAC7D}" type="presParOf" srcId="{B6A1B286-37E0-5143-9C93-C7ECCCF5E75E}" destId="{464788BE-9AD2-7B46-B64B-9CBA2ADD7C0E}" srcOrd="0" destOrd="0" presId="urn:microsoft.com/office/officeart/2005/8/layout/vList3"/>
    <dgm:cxn modelId="{E767CA50-C4ED-7B4E-8FA7-1A7CDE90FAC6}" type="presParOf" srcId="{B6A1B286-37E0-5143-9C93-C7ECCCF5E75E}" destId="{B0EF60BF-1EDF-1447-A3F7-59E13809CDE9}" srcOrd="1" destOrd="0" presId="urn:microsoft.com/office/officeart/2005/8/layout/vList3"/>
    <dgm:cxn modelId="{1940B4C5-C7D4-4C42-A004-18BFFB2AF4F8}" type="presParOf" srcId="{71345134-CCF1-C443-B230-A37B8638AA17}" destId="{677DD273-2852-5C44-8D7D-8D12613F8B7A}" srcOrd="7" destOrd="0" presId="urn:microsoft.com/office/officeart/2005/8/layout/vList3"/>
    <dgm:cxn modelId="{71B61075-0184-964B-87F6-B3571DD49AFA}" type="presParOf" srcId="{71345134-CCF1-C443-B230-A37B8638AA17}" destId="{EF2EE0B6-BF70-084D-8790-8DAC2C75C6A3}" srcOrd="8" destOrd="0" presId="urn:microsoft.com/office/officeart/2005/8/layout/vList3"/>
    <dgm:cxn modelId="{BEFCD554-5347-2746-94B3-F545A22F3722}" type="presParOf" srcId="{EF2EE0B6-BF70-084D-8790-8DAC2C75C6A3}" destId="{7CE4B784-2640-0643-8D50-C65D7881368F}" srcOrd="0" destOrd="0" presId="urn:microsoft.com/office/officeart/2005/8/layout/vList3"/>
    <dgm:cxn modelId="{7AE48264-B517-834F-8C6F-D536E65A0215}" type="presParOf" srcId="{EF2EE0B6-BF70-084D-8790-8DAC2C75C6A3}" destId="{FA2FFDDB-72A3-EF49-AF06-74A77F57AE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FB681-D9B3-4CB8-938B-1670D87FB6A5}">
      <dsp:nvSpPr>
        <dsp:cNvPr id="0" name=""/>
        <dsp:cNvSpPr/>
      </dsp:nvSpPr>
      <dsp:spPr>
        <a:xfrm rot="10800000">
          <a:off x="2215090" y="2960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EF Core for Perf</a:t>
          </a:r>
          <a:endParaRPr lang="en-US" sz="3200" kern="1200" dirty="0"/>
        </a:p>
      </dsp:txBody>
      <dsp:txXfrm rot="10800000">
        <a:off x="2491503" y="2960"/>
        <a:ext cx="7420427" cy="1105652"/>
      </dsp:txXfrm>
    </dsp:sp>
    <dsp:sp modelId="{B611994A-E263-42EF-8307-0D7B8D0E93BA}">
      <dsp:nvSpPr>
        <dsp:cNvPr id="0" name=""/>
        <dsp:cNvSpPr/>
      </dsp:nvSpPr>
      <dsp:spPr>
        <a:xfrm>
          <a:off x="1662264" y="2960"/>
          <a:ext cx="1105652" cy="1105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A363F-3255-429D-B37A-DF94A527FAF2}">
      <dsp:nvSpPr>
        <dsp:cNvPr id="0" name=""/>
        <dsp:cNvSpPr/>
      </dsp:nvSpPr>
      <dsp:spPr>
        <a:xfrm rot="10800000">
          <a:off x="2215090" y="1438658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.NET for Perf</a:t>
          </a:r>
          <a:endParaRPr lang="en-US" sz="3200" kern="1200" dirty="0"/>
        </a:p>
      </dsp:txBody>
      <dsp:txXfrm rot="10800000">
        <a:off x="2491503" y="1438658"/>
        <a:ext cx="7420427" cy="1105652"/>
      </dsp:txXfrm>
    </dsp:sp>
    <dsp:sp modelId="{07CA7861-2335-4B98-83A6-21CB044AB085}">
      <dsp:nvSpPr>
        <dsp:cNvPr id="0" name=""/>
        <dsp:cNvSpPr/>
      </dsp:nvSpPr>
      <dsp:spPr>
        <a:xfrm>
          <a:off x="1662264" y="1438658"/>
          <a:ext cx="1105652" cy="110565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97BCD-840B-49FD-8687-171221B40042}">
      <dsp:nvSpPr>
        <dsp:cNvPr id="0" name=""/>
        <dsp:cNvSpPr/>
      </dsp:nvSpPr>
      <dsp:spPr>
        <a:xfrm rot="10800000">
          <a:off x="2215090" y="2874356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MSSQL for Perf</a:t>
          </a:r>
          <a:endParaRPr lang="en-US" sz="3200" kern="1200" dirty="0"/>
        </a:p>
      </dsp:txBody>
      <dsp:txXfrm rot="10800000">
        <a:off x="2491503" y="2874356"/>
        <a:ext cx="7420427" cy="1105652"/>
      </dsp:txXfrm>
    </dsp:sp>
    <dsp:sp modelId="{5BC23D33-BEDE-42AF-8040-7FD9E88ED0B5}">
      <dsp:nvSpPr>
        <dsp:cNvPr id="0" name=""/>
        <dsp:cNvSpPr/>
      </dsp:nvSpPr>
      <dsp:spPr>
        <a:xfrm>
          <a:off x="1662264" y="2874356"/>
          <a:ext cx="1105652" cy="110565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E8A3-0420-4675-B27D-37F0EBD84245}">
      <dsp:nvSpPr>
        <dsp:cNvPr id="0" name=""/>
        <dsp:cNvSpPr/>
      </dsp:nvSpPr>
      <dsp:spPr>
        <a:xfrm rot="10800000">
          <a:off x="2215090" y="4310053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>
              <a:latin typeface="Montserrat SemiBold" panose="00000700000000000000" pitchFamily="50" charset="0"/>
              <a:ea typeface="Montserrat" charset="0"/>
              <a:cs typeface="Montserrat" charset="0"/>
            </a:rPr>
            <a:t>Questions &amp; Answers</a:t>
          </a:r>
          <a:endParaRPr lang="en-US" sz="3200" kern="1200" dirty="0"/>
        </a:p>
      </dsp:txBody>
      <dsp:txXfrm rot="10800000">
        <a:off x="2491503" y="4310053"/>
        <a:ext cx="7420427" cy="1105652"/>
      </dsp:txXfrm>
    </dsp:sp>
    <dsp:sp modelId="{B211059D-960F-4D74-9A54-E27019A4187C}">
      <dsp:nvSpPr>
        <dsp:cNvPr id="0" name=""/>
        <dsp:cNvSpPr/>
      </dsp:nvSpPr>
      <dsp:spPr>
        <a:xfrm>
          <a:off x="1662264" y="4310053"/>
          <a:ext cx="1105652" cy="1105652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1DC1C-B9CE-3C43-9C75-389448479A86}">
      <dsp:nvSpPr>
        <dsp:cNvPr id="0" name=""/>
        <dsp:cNvSpPr/>
      </dsp:nvSpPr>
      <dsp:spPr>
        <a:xfrm rot="10800000">
          <a:off x="1523709" y="3692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Local Redis Cache</a:t>
          </a:r>
          <a:endParaRPr lang="en-US" sz="3400" kern="1200" dirty="0"/>
        </a:p>
      </dsp:txBody>
      <dsp:txXfrm rot="10800000">
        <a:off x="1723465" y="3692"/>
        <a:ext cx="5056534" cy="799026"/>
      </dsp:txXfrm>
    </dsp:sp>
    <dsp:sp modelId="{EB420C1A-9A54-D642-82D5-150B523BE765}">
      <dsp:nvSpPr>
        <dsp:cNvPr id="0" name=""/>
        <dsp:cNvSpPr/>
      </dsp:nvSpPr>
      <dsp:spPr>
        <a:xfrm>
          <a:off x="1124196" y="3692"/>
          <a:ext cx="799026" cy="79902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72883-054B-D644-A369-C72F5C5F6004}">
      <dsp:nvSpPr>
        <dsp:cNvPr id="0" name=""/>
        <dsp:cNvSpPr/>
      </dsp:nvSpPr>
      <dsp:spPr>
        <a:xfrm rot="10800000">
          <a:off x="1523709" y="1041233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SQL Server Cache</a:t>
          </a:r>
          <a:endParaRPr lang="en-US" sz="3400" kern="1200" dirty="0"/>
        </a:p>
      </dsp:txBody>
      <dsp:txXfrm rot="10800000">
        <a:off x="1723465" y="1041233"/>
        <a:ext cx="5056534" cy="799026"/>
      </dsp:txXfrm>
    </dsp:sp>
    <dsp:sp modelId="{32ABBB70-5AD7-144C-A410-67FA737B668E}">
      <dsp:nvSpPr>
        <dsp:cNvPr id="0" name=""/>
        <dsp:cNvSpPr/>
      </dsp:nvSpPr>
      <dsp:spPr>
        <a:xfrm>
          <a:off x="1124196" y="1041233"/>
          <a:ext cx="799026" cy="79902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5AC9-65E9-6546-83FD-7026D93CB2D1}">
      <dsp:nvSpPr>
        <dsp:cNvPr id="0" name=""/>
        <dsp:cNvSpPr/>
      </dsp:nvSpPr>
      <dsp:spPr>
        <a:xfrm rot="10800000">
          <a:off x="1523709" y="2078775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Azure Redis Cache</a:t>
          </a:r>
          <a:endParaRPr lang="en-US" sz="3400" kern="1200" dirty="0"/>
        </a:p>
      </dsp:txBody>
      <dsp:txXfrm rot="10800000">
        <a:off x="1723465" y="2078775"/>
        <a:ext cx="5056534" cy="799026"/>
      </dsp:txXfrm>
    </dsp:sp>
    <dsp:sp modelId="{780DFE7D-8900-8F40-9DF4-B487607D16A8}">
      <dsp:nvSpPr>
        <dsp:cNvPr id="0" name=""/>
        <dsp:cNvSpPr/>
      </dsp:nvSpPr>
      <dsp:spPr>
        <a:xfrm>
          <a:off x="1124196" y="2078775"/>
          <a:ext cx="799026" cy="79902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60BF-1EDF-1447-A3F7-59E13809CDE9}">
      <dsp:nvSpPr>
        <dsp:cNvPr id="0" name=""/>
        <dsp:cNvSpPr/>
      </dsp:nvSpPr>
      <dsp:spPr>
        <a:xfrm rot="10800000">
          <a:off x="1523709" y="3116316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Amazon ElastiCache</a:t>
          </a:r>
          <a:endParaRPr lang="en-US" sz="3400" kern="1200" dirty="0"/>
        </a:p>
      </dsp:txBody>
      <dsp:txXfrm rot="10800000">
        <a:off x="1723465" y="3116316"/>
        <a:ext cx="5056534" cy="799026"/>
      </dsp:txXfrm>
    </dsp:sp>
    <dsp:sp modelId="{464788BE-9AD2-7B46-B64B-9CBA2ADD7C0E}">
      <dsp:nvSpPr>
        <dsp:cNvPr id="0" name=""/>
        <dsp:cNvSpPr/>
      </dsp:nvSpPr>
      <dsp:spPr>
        <a:xfrm>
          <a:off x="1124196" y="3116316"/>
          <a:ext cx="799026" cy="79902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FFDDB-72A3-EF49-AF06-74A77F57AEB2}">
      <dsp:nvSpPr>
        <dsp:cNvPr id="0" name=""/>
        <dsp:cNvSpPr/>
      </dsp:nvSpPr>
      <dsp:spPr>
        <a:xfrm rot="10800000">
          <a:off x="1523709" y="4153858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Google Cloud Memcache</a:t>
          </a:r>
          <a:endParaRPr lang="en-US" sz="3400" kern="1200" dirty="0"/>
        </a:p>
      </dsp:txBody>
      <dsp:txXfrm rot="10800000">
        <a:off x="1723465" y="4153858"/>
        <a:ext cx="5056534" cy="799026"/>
      </dsp:txXfrm>
    </dsp:sp>
    <dsp:sp modelId="{7CE4B784-2640-0643-8D50-C65D7881368F}">
      <dsp:nvSpPr>
        <dsp:cNvPr id="0" name=""/>
        <dsp:cNvSpPr/>
      </dsp:nvSpPr>
      <dsp:spPr>
        <a:xfrm>
          <a:off x="1124196" y="4153858"/>
          <a:ext cx="799026" cy="79902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7F60-1F99-4AD6-8A3D-18954B09A78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2B52-4BD2-457C-A852-AD551FB1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and then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8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EF764-4D22-0184-7772-CEC00BB4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1F01-FA6F-8A53-01A1-92AA6816C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3C9E0-6C1F-BE50-D92D-12A13CA03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and then delegate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20EE-BE6C-410E-71AE-FA4A0923E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02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AsSplitQuery</a:t>
            </a:r>
            <a:r>
              <a:rPr lang="en-US" b="1" dirty="0"/>
              <a:t>()</a:t>
            </a:r>
            <a:r>
              <a:rPr lang="en-US" dirty="0"/>
              <a:t>: Forces EF Core to execute multiple simpler SQL queries instead of a single large one.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Improves Performance</a:t>
            </a:r>
            <a:r>
              <a:rPr lang="en-US" dirty="0"/>
              <a:t>: Reduces memory pressure for large datasets.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Control Data Loading</a:t>
            </a:r>
            <a:r>
              <a:rPr lang="en-US" dirty="0"/>
              <a:t>: Useful for scenarios with complex relationships.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Inserts</a:t>
            </a:r>
            <a:r>
              <a:rPr lang="en-US" dirty="0"/>
              <a:t>: Use </a:t>
            </a:r>
            <a:r>
              <a:rPr lang="en-US" dirty="0" err="1"/>
              <a:t>AddRange</a:t>
            </a:r>
            <a:r>
              <a:rPr lang="en-US" dirty="0"/>
              <a:t> to add multiple entities efficiently.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Updates</a:t>
            </a:r>
            <a:r>
              <a:rPr lang="en-US" dirty="0"/>
              <a:t>: Modify entities in-memory and save them all at once.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Single Transaction</a:t>
            </a:r>
            <a:r>
              <a:rPr lang="en-US" dirty="0"/>
              <a:t>: </a:t>
            </a:r>
            <a:r>
              <a:rPr lang="en-US" dirty="0" err="1"/>
              <a:t>SaveChangesAsync</a:t>
            </a:r>
            <a:r>
              <a:rPr lang="en-US" dirty="0"/>
              <a:t> groups operations into a single transaction, minimizing database round trips.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Precise Control</a:t>
            </a:r>
            <a:r>
              <a:rPr lang="en-US" dirty="0"/>
              <a:t>: Explicit loading ensures only the required related data is fetched.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Efficient</a:t>
            </a:r>
            <a:r>
              <a:rPr lang="en-US" dirty="0"/>
              <a:t>: Avoids the overhead of eager loading or hidden lazy-loading queries.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 Case</a:t>
            </a:r>
            <a:r>
              <a:rPr lang="en-US" dirty="0"/>
              <a:t>: Ideal for loading related data dynamically, one entity at a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4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B8967-9FEF-7B47-828F-64A53CE413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0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0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6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8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97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9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7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15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07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3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5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2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14D4-127E-A2A0-640C-C4F6051F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70F33-78BA-7A96-DEBB-989066A7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484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1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4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0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7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40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96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7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44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3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B1F3D2F0-9D5F-8429-8E82-CA1F754E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2190413" cy="8126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1DBDE-02E0-1640-B250-990BBF49FF09}"/>
              </a:ext>
            </a:extLst>
          </p:cNvPr>
          <p:cNvSpPr/>
          <p:nvPr/>
        </p:nvSpPr>
        <p:spPr>
          <a:xfrm>
            <a:off x="2630488" y="1823357"/>
            <a:ext cx="9559925" cy="5034643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94BB-0D70-45AF-9D1A-0D85C4E28679}"/>
              </a:ext>
            </a:extLst>
          </p:cNvPr>
          <p:cNvSpPr txBox="1"/>
          <p:nvPr/>
        </p:nvSpPr>
        <p:spPr>
          <a:xfrm>
            <a:off x="3843947" y="3429000"/>
            <a:ext cx="6942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kern="1000" spc="1500" dirty="0">
                <a:latin typeface="Montserrat SemiBold" panose="00000700000000000000" pitchFamily="50" charset="0"/>
                <a:ea typeface="PT Sans" panose="020B0503020203020204" pitchFamily="34" charset="0"/>
                <a:cs typeface="Montserrat" charset="0"/>
              </a:rPr>
              <a:t>EF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A4487-3604-4446-A1B7-A52C630F7ACA}"/>
              </a:ext>
            </a:extLst>
          </p:cNvPr>
          <p:cNvSpPr txBox="1"/>
          <p:nvPr/>
        </p:nvSpPr>
        <p:spPr>
          <a:xfrm>
            <a:off x="6204284" y="4737462"/>
            <a:ext cx="4582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FOR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08DFD-BA93-4B1E-852F-D7BD87254EFF}"/>
              </a:ext>
            </a:extLst>
          </p:cNvPr>
          <p:cNvSpPr txBox="1"/>
          <p:nvPr/>
        </p:nvSpPr>
        <p:spPr>
          <a:xfrm>
            <a:off x="1859135" y="1805273"/>
            <a:ext cx="52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 spc="300" dirty="0">
                <a:solidFill>
                  <a:schemeClr val="bg1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338638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705707" y="1640230"/>
            <a:ext cx="10269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dotnet </a:t>
            </a:r>
            <a:r>
              <a:rPr lang="en-US" sz="2400" dirty="0" err="1">
                <a:latin typeface="Consolas" panose="020B0609020204030204" pitchFamily="49" charset="0"/>
              </a:rPr>
              <a:t>ef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dbcontext</a:t>
            </a:r>
            <a:r>
              <a:rPr lang="en-US" sz="2400" dirty="0">
                <a:latin typeface="Consolas" panose="020B0609020204030204" pitchFamily="49" charset="0"/>
              </a:rPr>
              <a:t> optimize --output-</a:t>
            </a:r>
            <a:r>
              <a:rPr lang="en-US" sz="2400" dirty="0" err="1">
                <a:latin typeface="Consolas" panose="020B0609020204030204" pitchFamily="49" charset="0"/>
              </a:rPr>
              <a:t>dir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r>
              <a:rPr lang="en-US" sz="2400" dirty="0">
                <a:latin typeface="Consolas" panose="020B0609020204030204" pitchFamily="49" charset="0"/>
              </a:rPr>
              <a:t> --namespace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538288" y="2828834"/>
            <a:ext cx="109231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protected override void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OnConfiguring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DbContextOptionsBuilder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UseModel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ChinookModels.AlbumsContextModel.Instance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UseSqServer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(“&lt;ConnectionString&gt;");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8809D-4981-9E66-4D78-F7DA018ACCF4}"/>
              </a:ext>
            </a:extLst>
          </p:cNvPr>
          <p:cNvSpPr/>
          <p:nvPr/>
        </p:nvSpPr>
        <p:spPr>
          <a:xfrm>
            <a:off x="1705707" y="4835874"/>
            <a:ext cx="86036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Things to remember”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Global Query Filters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Lazy-loading and Change-Tracking proxies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You must regenerate the compiled modal each time the code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for the </a:t>
            </a:r>
            <a:r>
              <a:rPr lang="en-US" sz="2000" dirty="0" err="1">
                <a:latin typeface="Montserrat Medium" panose="00000600000000000000" pitchFamily="2" charset="0"/>
              </a:rPr>
              <a:t>dbcontext</a:t>
            </a:r>
            <a:r>
              <a:rPr lang="en-US" sz="2000" dirty="0">
                <a:latin typeface="Montserrat Medium" panose="00000600000000000000" pitchFamily="2" charset="0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8694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4039-9298-D119-4DEE-9DA46342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0A741-2488-DC83-DDBA-6527EEF5F46F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C7728-8EDE-4FA4-D2D7-0605E1221AC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D71EA0-7F4B-FD13-E6F3-F99247C4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3" y="1658885"/>
            <a:ext cx="86296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6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FROMSQL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CEC8C-BBB3-350D-049A-CB895EB0EBF6}"/>
              </a:ext>
            </a:extLst>
          </p:cNvPr>
          <p:cNvSpPr/>
          <p:nvPr/>
        </p:nvSpPr>
        <p:spPr>
          <a:xfrm>
            <a:off x="1670990" y="2444681"/>
            <a:ext cx="58362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city = "Redmond";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CreateContext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context.Customers.FromSql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($@“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SELECT *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FROM Customers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WHERE City = {city}");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14057-4C01-03BB-2AA4-242B9A7AF48B}"/>
              </a:ext>
            </a:extLst>
          </p:cNvPr>
          <p:cNvSpPr/>
          <p:nvPr/>
        </p:nvSpPr>
        <p:spPr>
          <a:xfrm>
            <a:off x="8151344" y="2444681"/>
            <a:ext cx="3395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@p0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2DDB6-CE68-E59E-B831-BDC448B85071}"/>
              </a:ext>
            </a:extLst>
          </p:cNvPr>
          <p:cNvSpPr/>
          <p:nvPr/>
        </p:nvSpPr>
        <p:spPr>
          <a:xfrm>
            <a:off x="8059615" y="4565301"/>
            <a:ext cx="3923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‘Redmond’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9C5D-8C61-D284-05E7-50163581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B385A-E4A6-3FB6-8D18-9273B887B44D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Split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8D40C-1A36-CB55-7DCC-3E2480993E7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B4A9-66EA-629C-C047-6EF85550C416}"/>
              </a:ext>
            </a:extLst>
          </p:cNvPr>
          <p:cNvSpPr txBox="1"/>
          <p:nvPr/>
        </p:nvSpPr>
        <p:spPr>
          <a:xfrm>
            <a:off x="2186818" y="1482528"/>
            <a:ext cx="920689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and their Posts using split queries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.Include(b =&gt;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AsSplitQuery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// Splits into multiple SQL queries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foreach (var post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  Post: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post.Title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544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0920-015C-D2F3-3997-B7913D62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A0EE6-E9E6-A354-3C46-8C766D946417}"/>
              </a:ext>
            </a:extLst>
          </p:cNvPr>
          <p:cNvSpPr/>
          <p:nvPr/>
        </p:nvSpPr>
        <p:spPr>
          <a:xfrm>
            <a:off x="1587" y="-1"/>
            <a:ext cx="3012545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57A995-0BF8-8A60-3E29-3AE29702D3FD}"/>
              </a:ext>
            </a:extLst>
          </p:cNvPr>
          <p:cNvSpPr txBox="1"/>
          <p:nvPr/>
        </p:nvSpPr>
        <p:spPr>
          <a:xfrm>
            <a:off x="212876" y="520851"/>
            <a:ext cx="3052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Batching </a:t>
            </a:r>
          </a:p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Updates </a:t>
            </a:r>
          </a:p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and Inserts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A2E8-C5B7-548C-0C5D-F903FAC719B5}"/>
              </a:ext>
            </a:extLst>
          </p:cNvPr>
          <p:cNvSpPr txBox="1"/>
          <p:nvPr/>
        </p:nvSpPr>
        <p:spPr>
          <a:xfrm>
            <a:off x="3477003" y="612843"/>
            <a:ext cx="871340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Insert multiple users in a single batch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new List&lt;User&gt;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new User { Name = "Alice", Email = "alice@example.com" },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new User { Name = "Bob", Email = "bob@example.com" }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};</a:t>
            </a:r>
          </a:p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context.Users.AddRange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Update multiple users in a single batch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existingUsers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await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context.Users.Where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(u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u.IsActive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user in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existingUsers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user.LastActive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DateTime.UtcNow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Save all changes in a single database transaction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await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context.SaveChangesAsync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4192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FC4D-D34A-5544-CFBD-02FF18FD2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A659EA-C827-31EB-73E0-563353183EC9}"/>
              </a:ext>
            </a:extLst>
          </p:cNvPr>
          <p:cNvSpPr/>
          <p:nvPr/>
        </p:nvSpPr>
        <p:spPr>
          <a:xfrm>
            <a:off x="1587" y="-1"/>
            <a:ext cx="2993194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6912-0EA1-9A54-20C8-C4D0CE6AD447}"/>
              </a:ext>
            </a:extLst>
          </p:cNvPr>
          <p:cNvSpPr txBox="1"/>
          <p:nvPr/>
        </p:nvSpPr>
        <p:spPr>
          <a:xfrm>
            <a:off x="217714" y="699861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Explicit</a:t>
            </a:r>
          </a:p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Includes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017F-385F-2D1D-62A5-23A139FBD0AB}"/>
              </a:ext>
            </a:extLst>
          </p:cNvPr>
          <p:cNvSpPr txBox="1"/>
          <p:nvPr/>
        </p:nvSpPr>
        <p:spPr>
          <a:xfrm>
            <a:off x="3435046" y="389697"/>
            <a:ext cx="853923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without related data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// Explicitly load related Posts for each Blog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context.Entry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(blog)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.Collection(b =&gt;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LoadAsync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foreach (var post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  Post: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post.Title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386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[Title]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ReportsTo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BirthDate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HireDate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[Title]</a:t>
            </a:r>
            <a:endParaRPr lang="en-US" sz="1800" b="1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0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 </a:t>
            </a:r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Employees </a:t>
            </a:r>
            <a:b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</a:t>
            </a:r>
            <a:endParaRPr lang="en-US" dirty="0"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5398477" y="1874912"/>
            <a:ext cx="67935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 </a:t>
            </a: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Employees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e.Id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FullName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=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+ </a:t>
            </a:r>
            <a:r>
              <a:rPr lang="en-US" sz="1800" dirty="0">
                <a:solidFill>
                  <a:srgbClr val="B41414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 "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+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e.Title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e.Address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e.City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e.State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e.Country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e.PostalCode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e.Phone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e.Fax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e.Email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endParaRPr lang="en-US" sz="1800" dirty="0"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9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21466-6571-0DF2-AA5A-C8FE5975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7534275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AsNoTracking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636C3-4E91-D042-A6F1-7FD053F0864F}"/>
              </a:ext>
            </a:extLst>
          </p:cNvPr>
          <p:cNvSpPr/>
          <p:nvPr/>
        </p:nvSpPr>
        <p:spPr>
          <a:xfrm>
            <a:off x="611188" y="0"/>
            <a:ext cx="73279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BDE16-8168-457D-B40E-2397053A105D}"/>
              </a:ext>
            </a:extLst>
          </p:cNvPr>
          <p:cNvSpPr txBox="1"/>
          <p:nvPr/>
        </p:nvSpPr>
        <p:spPr>
          <a:xfrm>
            <a:off x="1582909" y="3060683"/>
            <a:ext cx="377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D117-BB2D-4526-A6AC-5A0AF4651886}"/>
              </a:ext>
            </a:extLst>
          </p:cNvPr>
          <p:cNvSpPr txBox="1"/>
          <p:nvPr/>
        </p:nvSpPr>
        <p:spPr>
          <a:xfrm>
            <a:off x="1595911" y="4862437"/>
            <a:ext cx="349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linkedin.com/in/</a:t>
            </a:r>
            <a:r>
              <a:rPr lang="en-US" sz="1600" dirty="0" err="1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chriswoodruff</a:t>
            </a:r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BCDD-7F15-9B35-49F0-2159B2FED420}"/>
              </a:ext>
            </a:extLst>
          </p:cNvPr>
          <p:cNvSpPr txBox="1"/>
          <p:nvPr/>
        </p:nvSpPr>
        <p:spPr>
          <a:xfrm>
            <a:off x="1595911" y="6107121"/>
            <a:ext cx="583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https://bsky.app/profile/chriswoodruff.bsky.social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28A1E-BFD4-34B9-F4B1-073B92DFE0A4}"/>
              </a:ext>
            </a:extLst>
          </p:cNvPr>
          <p:cNvSpPr txBox="1"/>
          <p:nvPr/>
        </p:nvSpPr>
        <p:spPr>
          <a:xfrm>
            <a:off x="1595911" y="5277935"/>
            <a:ext cx="314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https://woodruff.dev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A9526-6FAB-2ABA-D029-9B87FA952A20}"/>
              </a:ext>
            </a:extLst>
          </p:cNvPr>
          <p:cNvSpPr txBox="1"/>
          <p:nvPr/>
        </p:nvSpPr>
        <p:spPr>
          <a:xfrm>
            <a:off x="1595911" y="5693433"/>
            <a:ext cx="259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cwoodruff@live.com</a:t>
            </a:r>
          </a:p>
        </p:txBody>
      </p:sp>
      <p:pic>
        <p:nvPicPr>
          <p:cNvPr id="11" name="Picture Placeholder 10" descr="A person with a magnifying glass&#10;&#10;Description automatically generated">
            <a:extLst>
              <a:ext uri="{FF2B5EF4-FFF2-40B4-BE49-F238E27FC236}">
                <a16:creationId xmlns:a16="http://schemas.microsoft.com/office/drawing/2014/main" id="{2615D0FD-EB31-6E42-5254-B37E0F68C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>
          <a:xfrm>
            <a:off x="6134244" y="801343"/>
            <a:ext cx="4115872" cy="5041900"/>
          </a:xfrm>
        </p:spPr>
      </p:pic>
    </p:spTree>
    <p:extLst>
      <p:ext uri="{BB962C8B-B14F-4D97-AF65-F5344CB8AC3E}">
        <p14:creationId xmlns:p14="http://schemas.microsoft.com/office/powerpoint/2010/main" val="16409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387C5-384E-5E2A-7BFE-665685243FED}"/>
              </a:ext>
            </a:extLst>
          </p:cNvPr>
          <p:cNvSpPr txBox="1"/>
          <p:nvPr/>
        </p:nvSpPr>
        <p:spPr>
          <a:xfrm>
            <a:off x="212876" y="2052769"/>
            <a:ext cx="120787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protected override void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OnConfiguring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DbContextOptionsBuilder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UseSqlServer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(ConnectionString)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UseQueryTrackingBehavior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QueryTrackingBehavior.NoTracking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6640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520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IDENTITY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8F15-56B8-A20D-CF6E-A307D6DC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9224230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AsNoTrackingWithIdentityResolution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94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805E6-20E5-F823-EF9E-9A072505A44D}"/>
              </a:ext>
            </a:extLst>
          </p:cNvPr>
          <p:cNvSpPr txBox="1"/>
          <p:nvPr/>
        </p:nvSpPr>
        <p:spPr>
          <a:xfrm>
            <a:off x="7696174" y="743404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STORED PROCS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F0CED-FC42-776E-5740-DEFF88A43943}"/>
              </a:ext>
            </a:extLst>
          </p:cNvPr>
          <p:cNvSpPr txBox="1"/>
          <p:nvPr/>
        </p:nvSpPr>
        <p:spPr>
          <a:xfrm>
            <a:off x="1658815" y="2633801"/>
            <a:ext cx="103807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 Artist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GetById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(int id)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var artists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context.Artists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FromSql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($“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dbo.sproc_GetArtistDetails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{id}")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return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artists.FirstOrDefault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25749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8036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GLOBAL QUERY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D6E6D-BA6F-9651-8968-13A41CEAC0F6}"/>
              </a:ext>
            </a:extLst>
          </p:cNvPr>
          <p:cNvSpPr/>
          <p:nvPr/>
        </p:nvSpPr>
        <p:spPr>
          <a:xfrm>
            <a:off x="1940621" y="2037834"/>
            <a:ext cx="1110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modelBuilder.Entity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&lt;Album&gt;().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HasQueryFilter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(p =&gt; !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p.IsOutOfStock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24E2-A10B-78D8-DFAF-655B7B6E2690}"/>
              </a:ext>
            </a:extLst>
          </p:cNvPr>
          <p:cNvSpPr/>
          <p:nvPr/>
        </p:nvSpPr>
        <p:spPr>
          <a:xfrm>
            <a:off x="1940621" y="2962896"/>
            <a:ext cx="8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albums =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context.Albums.Include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a.Tracks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.Where(a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a.ArtistId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6592A-4C96-2E43-25D1-4B850ED6B54A}"/>
              </a:ext>
            </a:extLst>
          </p:cNvPr>
          <p:cNvSpPr txBox="1"/>
          <p:nvPr/>
        </p:nvSpPr>
        <p:spPr>
          <a:xfrm>
            <a:off x="1940621" y="4195734"/>
            <a:ext cx="9964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Hide invoices older than 14 years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modelBuilder.Entity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&lt;Invoice&gt;().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HasQueryFilter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i.InvoiceDate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DateTime.Now.AddYears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(-14));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8C513-6113-D637-8CF0-1EB4F528FF0A}"/>
              </a:ext>
            </a:extLst>
          </p:cNvPr>
          <p:cNvSpPr/>
          <p:nvPr/>
        </p:nvSpPr>
        <p:spPr>
          <a:xfrm>
            <a:off x="1940621" y="5367017"/>
            <a:ext cx="9905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invoices =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context.Invoices.Include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i.InvoiceLines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.Where(i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i.CustomerId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7487444" y="3834874"/>
            <a:ext cx="321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.NET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42362DA-35A5-82CC-C8B8-92450ED0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09" y="1366024"/>
            <a:ext cx="4977614" cy="5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private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readonly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 (int i = 0; i &lt;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albumsData.Count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 i++)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Response.Items.Add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Models.Items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Name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()[i].Name,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....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Created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()[i].Created,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Updated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()[i].Updated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});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1765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CORRECTLY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private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readonly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album in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Response.Albums.Add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Models.Items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Name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album.Name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....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Created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album.Created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Updated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album.Updated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934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C1C8-8105-A423-2BBD-9AA0D154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y notes on a wall">
            <a:extLst>
              <a:ext uri="{FF2B5EF4-FFF2-40B4-BE49-F238E27FC236}">
                <a16:creationId xmlns:a16="http://schemas.microsoft.com/office/drawing/2014/main" id="{8B2F313C-3617-876F-887E-E5951903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819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8BE85-2CC0-3B52-FF6D-8EB859CE3A34}"/>
              </a:ext>
            </a:extLst>
          </p:cNvPr>
          <p:cNvSpPr txBox="1"/>
          <p:nvPr/>
        </p:nvSpPr>
        <p:spPr>
          <a:xfrm>
            <a:off x="9568195" y="2699458"/>
            <a:ext cx="262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 Things to Remember</a:t>
            </a:r>
          </a:p>
        </p:txBody>
      </p:sp>
    </p:spTree>
    <p:extLst>
      <p:ext uri="{BB962C8B-B14F-4D97-AF65-F5344CB8AC3E}">
        <p14:creationId xmlns:p14="http://schemas.microsoft.com/office/powerpoint/2010/main" val="183996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Detective Tip #1 – 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SELECT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TrackName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a.Title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AlbumName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ar.Name</a:t>
            </a:r>
            <a:r>
              <a:rPr lang="en-US" sz="2000" dirty="0">
                <a:solidFill>
                  <a:prstClr val="white"/>
                </a:solidFill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ArtistName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i.InvoiceDate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FROM Customer AS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Invoice AS i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i.CustomerId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InvoiceLine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i.InvoiceId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il.InvoiceId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Track AS t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il.TrackId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t.TrackId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Album AS a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t.AlbumId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a.AlbumId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Artist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a.ArtistId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ar.ArtistId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WHERE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ORDER 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AlbumName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151A-3E12-5719-BCC5-3301CD04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2C267-5106-EB3B-6FD6-1F4B973B1309}"/>
              </a:ext>
            </a:extLst>
          </p:cNvPr>
          <p:cNvSpPr txBox="1"/>
          <p:nvPr/>
        </p:nvSpPr>
        <p:spPr>
          <a:xfrm>
            <a:off x="7796878" y="316851"/>
            <a:ext cx="415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F7A3B-BA54-3C95-9076-284A30F1D757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BF4782-46EA-139D-3130-10A56D206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219839"/>
              </p:ext>
            </p:extLst>
          </p:nvPr>
        </p:nvGraphicFramePr>
        <p:xfrm>
          <a:off x="511787" y="1162852"/>
          <a:ext cx="115741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81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SELECT DISTINCT pp.[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nameFirst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NameFirst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], pp.[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nameLast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NameLast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franchName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[Franchise]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FROM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SeriesPost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sp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[Teams] AS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(sp.[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teamIDwinner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]) AND (sp.[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lgIDwinner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t.[lgID]) AND (sp.[yearID] = t.[yearID])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TeamsFranchises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[Pitching] AS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(t.[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]) AND (t.[lgID] = p.[lgID]) AND (t.[yearID] = p.[yearID])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[People] AS 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p.[playerID] = pp.[playerID]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D0E96-5287-5D95-AC1E-1D2C7235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aby wearing a black space racer shirt">
            <a:extLst>
              <a:ext uri="{FF2B5EF4-FFF2-40B4-BE49-F238E27FC236}">
                <a16:creationId xmlns:a16="http://schemas.microsoft.com/office/drawing/2014/main" id="{895C99E4-A7E5-DD69-D765-7A1AAC84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30063" cy="68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90CFC-8C64-9C0D-5F09-4B8D808D6C41}"/>
              </a:ext>
            </a:extLst>
          </p:cNvPr>
          <p:cNvSpPr/>
          <p:nvPr/>
        </p:nvSpPr>
        <p:spPr>
          <a:xfrm>
            <a:off x="10655300" y="0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C3E94-4B0C-B43F-DE36-F8FA2E16117D}"/>
              </a:ext>
            </a:extLst>
          </p:cNvPr>
          <p:cNvSpPr txBox="1"/>
          <p:nvPr/>
        </p:nvSpPr>
        <p:spPr>
          <a:xfrm>
            <a:off x="5854761" y="1282761"/>
            <a:ext cx="4103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 SemiBold" panose="00000700000000000000" pitchFamily="50" charset="0"/>
              </a:rPr>
              <a:t>We need to go back to EF Core for a Minute</a:t>
            </a:r>
          </a:p>
        </p:txBody>
      </p:sp>
      <p:pic>
        <p:nvPicPr>
          <p:cNvPr id="7" name="Graphic 6" descr="Arrow: Horizontal U-turn with solid fill">
            <a:extLst>
              <a:ext uri="{FF2B5EF4-FFF2-40B4-BE49-F238E27FC236}">
                <a16:creationId xmlns:a16="http://schemas.microsoft.com/office/drawing/2014/main" id="{4B08CF60-F951-BBB0-415D-0BD6D42C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489" y="2802786"/>
            <a:ext cx="2976495" cy="29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4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5741D-4130-E93D-56EF-A7B4C830E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04A7A-BDC6-DABD-CAD2-D5A0A618CCEE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Tags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753B4A-08B4-9D4B-2693-31B6BF95CA4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62E0F-FA98-2FA8-9E2C-C52F5B81F80B}"/>
              </a:ext>
            </a:extLst>
          </p:cNvPr>
          <p:cNvSpPr txBox="1"/>
          <p:nvPr/>
        </p:nvSpPr>
        <p:spPr>
          <a:xfrm>
            <a:off x="2317448" y="1498287"/>
            <a:ext cx="95165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with a query tag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</a:t>
            </a:r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TagWith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("Getting all blogs for dashboard")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.Where(b =&gt;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b.IsActive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271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AAAC-9D6B-9638-52EF-04BE1F970C87}"/>
              </a:ext>
            </a:extLst>
          </p:cNvPr>
          <p:cNvSpPr txBox="1"/>
          <p:nvPr/>
        </p:nvSpPr>
        <p:spPr>
          <a:xfrm>
            <a:off x="2327031" y="22463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3600" dirty="0"/>
              <a:t>Response Caching</a:t>
            </a:r>
          </a:p>
          <a:p>
            <a:pPr marL="76200" indent="0">
              <a:buNone/>
            </a:pPr>
            <a:r>
              <a:rPr lang="en-US" sz="3600" dirty="0"/>
              <a:t>In-Memory Caching</a:t>
            </a:r>
          </a:p>
          <a:p>
            <a:pPr marL="76200" indent="0">
              <a:buNone/>
            </a:pPr>
            <a:r>
              <a:rPr lang="en-US" sz="3600" dirty="0"/>
              <a:t>Distributed Caching</a:t>
            </a:r>
          </a:p>
        </p:txBody>
      </p:sp>
      <p:pic>
        <p:nvPicPr>
          <p:cNvPr id="5122" name="Picture 2" descr="WordPress: Die 5 besten Caching Plugins im Test | technikfrage.de">
            <a:extLst>
              <a:ext uri="{FF2B5EF4-FFF2-40B4-BE49-F238E27FC236}">
                <a16:creationId xmlns:a16="http://schemas.microsoft.com/office/drawing/2014/main" id="{471A3093-B90A-BDD1-9F06-43807DF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18" y="1293906"/>
            <a:ext cx="5802312" cy="42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1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CC8481-B6E9-9753-3AD3-8A2558B74EF6}"/>
              </a:ext>
            </a:extLst>
          </p:cNvPr>
          <p:cNvSpPr txBox="1">
            <a:spLocks/>
          </p:cNvSpPr>
          <p:nvPr/>
        </p:nvSpPr>
        <p:spPr>
          <a:xfrm>
            <a:off x="2165486" y="1880903"/>
            <a:ext cx="6521314" cy="1770835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Directs Caching on the consumer side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HTTP 1.1 Caching specification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5FFB5-7DDB-C3E3-5439-36CACD54EEED}"/>
              </a:ext>
            </a:extLst>
          </p:cNvPr>
          <p:cNvSpPr txBox="1"/>
          <p:nvPr/>
        </p:nvSpPr>
        <p:spPr>
          <a:xfrm>
            <a:off x="2165485" y="3814246"/>
            <a:ext cx="89772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services.AddResponseCaching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95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A1D25-EC75-5856-DD98-8B04A4EAD273}"/>
              </a:ext>
            </a:extLst>
          </p:cNvPr>
          <p:cNvSpPr/>
          <p:nvPr/>
        </p:nvSpPr>
        <p:spPr>
          <a:xfrm>
            <a:off x="1781909" y="4310713"/>
            <a:ext cx="10181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true)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Pragma: no-cache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20C10-4C89-A3FB-9CC9-9E5DCBF568DF}"/>
              </a:ext>
            </a:extLst>
          </p:cNvPr>
          <p:cNvSpPr/>
          <p:nvPr/>
        </p:nvSpPr>
        <p:spPr>
          <a:xfrm>
            <a:off x="1781909" y="1893961"/>
            <a:ext cx="99177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Montserrat Medium" panose="00000600000000000000" pitchFamily="2" charset="0"/>
                <a:ea typeface="Source Code Pro" panose="020B0509030403020204" pitchFamily="49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(Duration = 60)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public,max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1134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B0557-00D1-3C4A-D300-B0893F1756FF}"/>
              </a:ext>
            </a:extLst>
          </p:cNvPr>
          <p:cNvSpPr txBox="1"/>
          <p:nvPr/>
        </p:nvSpPr>
        <p:spPr>
          <a:xfrm>
            <a:off x="2438399" y="2054442"/>
            <a:ext cx="9009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services.AddMemoryCache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1981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67D5-24C2-0292-E8DC-F51B030C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7C83C-7126-588B-68B9-19BFBA9C9551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708E1-C21C-6660-318E-7E9DAE18B03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8E79-77DD-C8A5-0ABC-ACE61B024BA5}"/>
              </a:ext>
            </a:extLst>
          </p:cNvPr>
          <p:cNvSpPr txBox="1"/>
          <p:nvPr/>
        </p:nvSpPr>
        <p:spPr>
          <a:xfrm>
            <a:off x="1775581" y="2583671"/>
            <a:ext cx="10209700" cy="169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IMemoryCache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"value",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TimeSpan.FromMinutes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(10));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&lt;string&gt;("key");</a:t>
            </a:r>
          </a:p>
        </p:txBody>
      </p:sp>
    </p:spTree>
    <p:extLst>
      <p:ext uri="{BB962C8B-B14F-4D97-AF65-F5344CB8AC3E}">
        <p14:creationId xmlns:p14="http://schemas.microsoft.com/office/powerpoint/2010/main" val="3236431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D4B2-012F-9499-8763-8B5FB589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E152C-A912-CDFE-7DFA-0B9C1F2C1497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F7400-9208-A648-05D1-0CE893B48CC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1757-67B2-36CF-9F00-F1919CDD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1838760"/>
            <a:ext cx="5554726" cy="2963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services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48A8B"/>
                </a:solidFill>
                <a:effectLst/>
                <a:latin typeface="Hack" panose="020B0609030202020204" pitchFamily="49" charset="0"/>
              </a:rPr>
              <a:t>AddOutputCache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AddBasePolicy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(10)));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(20)));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"Expire30"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(30)));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});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3C69F-46E7-0B57-4883-0D02EBCB7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5214347"/>
            <a:ext cx="6042039" cy="1257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HttpGet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OutputCache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Produces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typeof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&gt;))]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async Task&lt;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ActionResult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&lt;List&lt;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&gt;&gt;&gt; Get()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7191-2C85-E9D2-EFFA-C28D093D8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C5D10-BF03-AC48-7648-68C889C555F6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 RULES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3A2AE-FC42-80B7-AC8E-96AC66BD1070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6023B1D-93D7-7AB7-2971-0E86D47AD27A}"/>
              </a:ext>
            </a:extLst>
          </p:cNvPr>
          <p:cNvSpPr txBox="1">
            <a:spLocks/>
          </p:cNvSpPr>
          <p:nvPr/>
        </p:nvSpPr>
        <p:spPr>
          <a:xfrm>
            <a:off x="2536555" y="1811999"/>
            <a:ext cx="9086292" cy="1617000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200 responses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GET or HEAD requests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that set cookies aren't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to authenticated requests aren't cached.</a:t>
            </a:r>
          </a:p>
        </p:txBody>
      </p:sp>
    </p:spTree>
    <p:extLst>
      <p:ext uri="{BB962C8B-B14F-4D97-AF65-F5344CB8AC3E}">
        <p14:creationId xmlns:p14="http://schemas.microsoft.com/office/powerpoint/2010/main" val="47081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6855833" y="3834874"/>
            <a:ext cx="38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EF CORE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12CA45-2E9D-1063-34BC-57CC0F5E46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/>
      </p:pic>
    </p:spTree>
    <p:extLst>
      <p:ext uri="{BB962C8B-B14F-4D97-AF65-F5344CB8AC3E}">
        <p14:creationId xmlns:p14="http://schemas.microsoft.com/office/powerpoint/2010/main" val="3803258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44588-117F-C668-64D0-A86D7DF20518}"/>
              </a:ext>
            </a:extLst>
          </p:cNvPr>
          <p:cNvSpPr txBox="1"/>
          <p:nvPr/>
        </p:nvSpPr>
        <p:spPr>
          <a:xfrm>
            <a:off x="1799545" y="3261438"/>
            <a:ext cx="10324721" cy="169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IDistributedCache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cache.SetString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"value");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cache.GetString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("key");</a:t>
            </a:r>
          </a:p>
        </p:txBody>
      </p:sp>
    </p:spTree>
    <p:extLst>
      <p:ext uri="{BB962C8B-B14F-4D97-AF65-F5344CB8AC3E}">
        <p14:creationId xmlns:p14="http://schemas.microsoft.com/office/powerpoint/2010/main" val="2715783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C5AD-F19B-3AFC-1CEB-F4A888C0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B360B-9755-016E-570C-05FCBCCE7E3E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821BB-8C8C-3AAE-0DC6-9C817F94406E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EAAF14-C23D-BB37-429C-B397E0445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48185"/>
              </p:ext>
            </p:extLst>
          </p:nvPr>
        </p:nvGraphicFramePr>
        <p:xfrm>
          <a:off x="1859080" y="1545822"/>
          <a:ext cx="7904196" cy="4956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8212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BAD5A3-E0BD-7740-98D9-A42989EB584D}"/>
              </a:ext>
            </a:extLst>
          </p:cNvPr>
          <p:cNvSpPr/>
          <p:nvPr/>
        </p:nvSpPr>
        <p:spPr>
          <a:xfrm>
            <a:off x="3185491" y="0"/>
            <a:ext cx="9004923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05D99-BABB-4AC0-9E31-58496EEF10C5}"/>
              </a:ext>
            </a:extLst>
          </p:cNvPr>
          <p:cNvSpPr txBox="1"/>
          <p:nvPr/>
        </p:nvSpPr>
        <p:spPr>
          <a:xfrm>
            <a:off x="4154557" y="1161791"/>
            <a:ext cx="7662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http://learn.microsoft.com/en-us/ef/core/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365F-90A8-4908-A8D8-B53E4CB280C6}"/>
              </a:ext>
            </a:extLst>
          </p:cNvPr>
          <p:cNvSpPr txBox="1"/>
          <p:nvPr/>
        </p:nvSpPr>
        <p:spPr>
          <a:xfrm>
            <a:off x="4154557" y="2569554"/>
            <a:ext cx="806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devblogs.microsoft.com/dotnet/tag/entity-framework/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D6A93-A62B-49B5-8C1A-6326EA3EF9E6}"/>
              </a:ext>
            </a:extLst>
          </p:cNvPr>
          <p:cNvSpPr txBox="1"/>
          <p:nvPr/>
        </p:nvSpPr>
        <p:spPr>
          <a:xfrm>
            <a:off x="4154557" y="3946540"/>
            <a:ext cx="73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https://www.youtube.com/@dotnet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CF19-B632-4E22-946C-2A3693A0EE76}"/>
              </a:ext>
            </a:extLst>
          </p:cNvPr>
          <p:cNvSpPr txBox="1"/>
          <p:nvPr/>
        </p:nvSpPr>
        <p:spPr>
          <a:xfrm>
            <a:off x="4154557" y="5279596"/>
            <a:ext cx="703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https://github.com/dotnet/efcore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2FC8A05-4DA4-4729-B035-BAD89E501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1098754"/>
            <a:ext cx="464629" cy="464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EB4D4D-FA60-4D5A-B162-597293F14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01" y="2491129"/>
            <a:ext cx="464629" cy="4646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86FDA3-8DEF-478B-B004-93ADD82EF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3862400"/>
            <a:ext cx="464629" cy="4646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65B964-E801-49B8-98C8-472DB2A1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5201171"/>
            <a:ext cx="464629" cy="464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ED485-9A32-E786-9024-D792030B4A0A}"/>
              </a:ext>
            </a:extLst>
          </p:cNvPr>
          <p:cNvSpPr txBox="1"/>
          <p:nvPr/>
        </p:nvSpPr>
        <p:spPr>
          <a:xfrm>
            <a:off x="-523548" y="5349814"/>
            <a:ext cx="4531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</a:t>
            </a:r>
          </a:p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344B-214E-D609-E3C3-C3288EF146DD}"/>
              </a:ext>
            </a:extLst>
          </p:cNvPr>
          <p:cNvSpPr txBox="1"/>
          <p:nvPr/>
        </p:nvSpPr>
        <p:spPr>
          <a:xfrm>
            <a:off x="316067" y="5002597"/>
            <a:ext cx="297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5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645294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CEE8BE-2A8C-DD47-A385-F736C1566725}"/>
              </a:ext>
            </a:extLst>
          </p:cNvPr>
          <p:cNvSpPr/>
          <p:nvPr/>
        </p:nvSpPr>
        <p:spPr>
          <a:xfrm>
            <a:off x="1588" y="0"/>
            <a:ext cx="42672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CBAE8-F737-4A7B-AE90-EAAB3FD8EC50}"/>
              </a:ext>
            </a:extLst>
          </p:cNvPr>
          <p:cNvSpPr txBox="1"/>
          <p:nvPr/>
        </p:nvSpPr>
        <p:spPr>
          <a:xfrm>
            <a:off x="922338" y="1635149"/>
            <a:ext cx="3160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7A40-E325-4345-9A9E-16985F758994}"/>
              </a:ext>
            </a:extLst>
          </p:cNvPr>
          <p:cNvSpPr txBox="1"/>
          <p:nvPr/>
        </p:nvSpPr>
        <p:spPr>
          <a:xfrm>
            <a:off x="922337" y="2859535"/>
            <a:ext cx="310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EF Core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15D42605-ECB8-A835-B7CD-51E5B344CB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r="11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571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3E6B14-44C6-094D-B194-49DC9C2FDB57}"/>
              </a:ext>
            </a:extLst>
          </p:cNvPr>
          <p:cNvSpPr/>
          <p:nvPr/>
        </p:nvSpPr>
        <p:spPr>
          <a:xfrm>
            <a:off x="1588" y="2362925"/>
            <a:ext cx="6094413" cy="27559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B105-2DB8-407A-B4A9-0782FCDBEF0F}"/>
              </a:ext>
            </a:extLst>
          </p:cNvPr>
          <p:cNvSpPr txBox="1"/>
          <p:nvPr/>
        </p:nvSpPr>
        <p:spPr>
          <a:xfrm>
            <a:off x="1418724" y="3074125"/>
            <a:ext cx="366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703ED-D69F-3413-2CC2-B5F508DE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85" y="-38899"/>
            <a:ext cx="5932342" cy="591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CC147-EED3-C03B-3491-3E08950BF617}"/>
              </a:ext>
            </a:extLst>
          </p:cNvPr>
          <p:cNvSpPr txBox="1"/>
          <p:nvPr/>
        </p:nvSpPr>
        <p:spPr>
          <a:xfrm>
            <a:off x="287104" y="5901045"/>
            <a:ext cx="116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https://github.com/cwoodruff/EFCorePerfDemos</a:t>
            </a:r>
          </a:p>
        </p:txBody>
      </p:sp>
    </p:spTree>
    <p:extLst>
      <p:ext uri="{BB962C8B-B14F-4D97-AF65-F5344CB8AC3E}">
        <p14:creationId xmlns:p14="http://schemas.microsoft.com/office/powerpoint/2010/main" val="4893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13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85960-AE93-E4F9-093C-F95539AFCA06}"/>
              </a:ext>
            </a:extLst>
          </p:cNvPr>
          <p:cNvSpPr/>
          <p:nvPr/>
        </p:nvSpPr>
        <p:spPr bwMode="auto">
          <a:xfrm>
            <a:off x="292726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B6FE-A2E7-1790-A899-6E13BF7C7711}"/>
              </a:ext>
            </a:extLst>
          </p:cNvPr>
          <p:cNvSpPr txBox="1"/>
          <p:nvPr/>
        </p:nvSpPr>
        <p:spPr>
          <a:xfrm>
            <a:off x="5339654" y="1297402"/>
            <a:ext cx="6739733" cy="470084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3E65D-7B90-3E23-5F73-2C181A350333}"/>
              </a:ext>
            </a:extLst>
          </p:cNvPr>
          <p:cNvSpPr txBox="1"/>
          <p:nvPr/>
        </p:nvSpPr>
        <p:spPr>
          <a:xfrm>
            <a:off x="2978446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016E1-86F3-F459-ACB9-7797BCA6D56A}"/>
              </a:ext>
            </a:extLst>
          </p:cNvPr>
          <p:cNvSpPr/>
          <p:nvPr/>
        </p:nvSpPr>
        <p:spPr bwMode="auto">
          <a:xfrm>
            <a:off x="4494727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F319F-5B23-D87F-E747-17B8AC2B2994}"/>
              </a:ext>
            </a:extLst>
          </p:cNvPr>
          <p:cNvCxnSpPr/>
          <p:nvPr/>
        </p:nvCxnSpPr>
        <p:spPr>
          <a:xfrm flipV="1">
            <a:off x="4135080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81403-C081-5B38-2BAC-D1CD950BF079}"/>
              </a:ext>
            </a:extLst>
          </p:cNvPr>
          <p:cNvGrpSpPr/>
          <p:nvPr/>
        </p:nvGrpSpPr>
        <p:grpSpPr>
          <a:xfrm>
            <a:off x="1931384" y="1922152"/>
            <a:ext cx="3245461" cy="1336238"/>
            <a:chOff x="1461284" y="1360511"/>
            <a:chExt cx="2434441" cy="10023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FDFA4-637C-7015-55EE-1DC174D49F5E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105184-535C-EE23-27DD-04E58F50A609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37D6D-6114-E084-C2CE-79FF9D1EA2EF}"/>
              </a:ext>
            </a:extLst>
          </p:cNvPr>
          <p:cNvSpPr/>
          <p:nvPr/>
        </p:nvSpPr>
        <p:spPr bwMode="auto">
          <a:xfrm>
            <a:off x="2643221" y="1980406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ACDCD-759A-EF9C-C4B9-290DB94F3D38}"/>
              </a:ext>
            </a:extLst>
          </p:cNvPr>
          <p:cNvGrpSpPr/>
          <p:nvPr/>
        </p:nvGrpSpPr>
        <p:grpSpPr>
          <a:xfrm>
            <a:off x="1918216" y="3194228"/>
            <a:ext cx="3454077" cy="1750760"/>
            <a:chOff x="1451407" y="2314704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751BE7-6DA0-4D63-53AD-D0E91E86CC20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D7DE9D-0D8E-A0B8-2CD7-C8CD13C8771B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DC483-89EA-8DDE-3451-ECCAC854A5C1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23DAA6-1DCB-F066-4051-53D3559685F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E0E7D3-A2EB-A723-3E1C-233876FEACF6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EBD5F-E0E7-F44B-ABDF-9AE4534CC373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C4CBA0-7730-705D-E4DA-D9EB991BFAD6}"/>
              </a:ext>
            </a:extLst>
          </p:cNvPr>
          <p:cNvGrpSpPr/>
          <p:nvPr/>
        </p:nvGrpSpPr>
        <p:grpSpPr>
          <a:xfrm>
            <a:off x="1892306" y="4880827"/>
            <a:ext cx="3454077" cy="1750760"/>
            <a:chOff x="1461284" y="1049575"/>
            <a:chExt cx="2590925" cy="13132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2177B2-A7A8-7222-F029-62E006F6F156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C78DB5-8137-B41C-D3B9-73F1A161E57F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B6C8A6-F2BF-DCDF-06F8-837F9D745F3B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A3E467-D5FA-6D47-F0A9-8E6AA01EAD8B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1D70CB-AAEF-A86E-14D6-232B75E1DCAD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0C39E-6731-58A9-5306-A0AABEECC0D8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 animBg="1"/>
      <p:bldP spid="9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6781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0B265-5C59-07AF-941B-52B21EF56B36}"/>
              </a:ext>
            </a:extLst>
          </p:cNvPr>
          <p:cNvSpPr/>
          <p:nvPr/>
        </p:nvSpPr>
        <p:spPr bwMode="auto">
          <a:xfrm>
            <a:off x="286863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D9791-C764-1BB8-D806-675899D181F7}"/>
              </a:ext>
            </a:extLst>
          </p:cNvPr>
          <p:cNvSpPr txBox="1"/>
          <p:nvPr/>
        </p:nvSpPr>
        <p:spPr>
          <a:xfrm>
            <a:off x="5333791" y="1297402"/>
            <a:ext cx="6739733" cy="556223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F108-2BEC-E2FB-95A8-28CC66863F3D}"/>
              </a:ext>
            </a:extLst>
          </p:cNvPr>
          <p:cNvSpPr txBox="1"/>
          <p:nvPr/>
        </p:nvSpPr>
        <p:spPr>
          <a:xfrm>
            <a:off x="2972583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93C23-912A-2724-29FE-2633D699BE04}"/>
              </a:ext>
            </a:extLst>
          </p:cNvPr>
          <p:cNvSpPr/>
          <p:nvPr/>
        </p:nvSpPr>
        <p:spPr bwMode="auto">
          <a:xfrm>
            <a:off x="4488864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0C57A-7B4F-20D0-0D21-3232EC4904D1}"/>
              </a:ext>
            </a:extLst>
          </p:cNvPr>
          <p:cNvCxnSpPr/>
          <p:nvPr/>
        </p:nvCxnSpPr>
        <p:spPr>
          <a:xfrm flipV="1">
            <a:off x="4129217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F634A-5796-29D3-1C0D-69A5C67F2085}"/>
              </a:ext>
            </a:extLst>
          </p:cNvPr>
          <p:cNvGrpSpPr/>
          <p:nvPr/>
        </p:nvGrpSpPr>
        <p:grpSpPr>
          <a:xfrm>
            <a:off x="1925521" y="1922152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A0870-FD1B-AAE0-BB47-47B6DBC8B57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B295A-6588-2C41-E659-FD43C7047083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6356E7-D075-72FF-5177-3689ED8173B9}"/>
              </a:ext>
            </a:extLst>
          </p:cNvPr>
          <p:cNvCxnSpPr/>
          <p:nvPr/>
        </p:nvCxnSpPr>
        <p:spPr>
          <a:xfrm flipV="1">
            <a:off x="4090139" y="5496294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5E315D-A913-18FC-D5C1-50795E8FE682}"/>
              </a:ext>
            </a:extLst>
          </p:cNvPr>
          <p:cNvGrpSpPr/>
          <p:nvPr/>
        </p:nvGrpSpPr>
        <p:grpSpPr>
          <a:xfrm>
            <a:off x="1912353" y="3194228"/>
            <a:ext cx="3454077" cy="1750760"/>
            <a:chOff x="1451407" y="2314704"/>
            <a:chExt cx="2590925" cy="1313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118214-E733-6538-0617-C27F5C499E07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FA0DD-A0EA-A610-F7E1-8FF4CCA4D822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2D25E6-DABC-F807-3CD9-DAEE132CBC44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8BEC7-F73B-19BD-4EA5-B3C93069D25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26F3C-EACE-D779-5149-58E2942328FD}"/>
              </a:ext>
            </a:extLst>
          </p:cNvPr>
          <p:cNvGrpSpPr/>
          <p:nvPr/>
        </p:nvGrpSpPr>
        <p:grpSpPr>
          <a:xfrm>
            <a:off x="1886443" y="4880827"/>
            <a:ext cx="3454077" cy="1750760"/>
            <a:chOff x="1431972" y="3579833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56453-210A-F378-FA83-3F561C476F7C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43A2FD-7B65-9ABB-22DF-B9CC90BDFEF9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9D10AE-2113-29FE-C205-9411C6E8A2A5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B35C08-C6CC-5666-728F-1E114DEEA922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6372D-A853-8385-32AA-D391EA60619D}"/>
              </a:ext>
            </a:extLst>
          </p:cNvPr>
          <p:cNvCxnSpPr/>
          <p:nvPr/>
        </p:nvCxnSpPr>
        <p:spPr>
          <a:xfrm flipV="1">
            <a:off x="4116049" y="3809695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42877-6059-DCDE-8459-F7AD157A6E96}"/>
              </a:ext>
            </a:extLst>
          </p:cNvPr>
          <p:cNvSpPr txBox="1"/>
          <p:nvPr/>
        </p:nvSpPr>
        <p:spPr>
          <a:xfrm>
            <a:off x="935881" y="1826905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D52D89-0A4F-AFC7-7C39-8A72FFCF3C07}"/>
              </a:ext>
            </a:extLst>
          </p:cNvPr>
          <p:cNvSpPr/>
          <p:nvPr/>
        </p:nvSpPr>
        <p:spPr bwMode="auto">
          <a:xfrm>
            <a:off x="319360" y="1751839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5F786F-0A06-3015-6203-F45E4F3EC95C}"/>
              </a:ext>
            </a:extLst>
          </p:cNvPr>
          <p:cNvSpPr/>
          <p:nvPr/>
        </p:nvSpPr>
        <p:spPr bwMode="auto">
          <a:xfrm>
            <a:off x="434067" y="210405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47F10-B04D-66D3-B31B-43FB6566A455}"/>
              </a:ext>
            </a:extLst>
          </p:cNvPr>
          <p:cNvSpPr/>
          <p:nvPr/>
        </p:nvSpPr>
        <p:spPr bwMode="auto">
          <a:xfrm>
            <a:off x="434067" y="246508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DD9F4-305B-9E4A-1CF7-2BB2C133286F}"/>
              </a:ext>
            </a:extLst>
          </p:cNvPr>
          <p:cNvSpPr/>
          <p:nvPr/>
        </p:nvSpPr>
        <p:spPr bwMode="auto">
          <a:xfrm>
            <a:off x="429033" y="282611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6D15F-C3ED-4C04-166A-B6DEF33F5C47}"/>
              </a:ext>
            </a:extLst>
          </p:cNvPr>
          <p:cNvSpPr/>
          <p:nvPr/>
        </p:nvSpPr>
        <p:spPr bwMode="auto">
          <a:xfrm>
            <a:off x="429033" y="318714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91EC9-15D6-AC07-C29D-1C0903ABD65A}"/>
              </a:ext>
            </a:extLst>
          </p:cNvPr>
          <p:cNvSpPr/>
          <p:nvPr/>
        </p:nvSpPr>
        <p:spPr bwMode="auto">
          <a:xfrm>
            <a:off x="429033" y="3548176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A4755-489A-974C-3E58-316AD2F08205}"/>
              </a:ext>
            </a:extLst>
          </p:cNvPr>
          <p:cNvSpPr/>
          <p:nvPr/>
        </p:nvSpPr>
        <p:spPr bwMode="auto">
          <a:xfrm>
            <a:off x="2634903" y="196362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4ADB9-72AE-8F0F-0918-F5444E95884F}"/>
              </a:ext>
            </a:extLst>
          </p:cNvPr>
          <p:cNvSpPr/>
          <p:nvPr/>
        </p:nvSpPr>
        <p:spPr bwMode="auto">
          <a:xfrm>
            <a:off x="2608994" y="366124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9A8D-50E1-6CEB-064C-D884E6F58B12}"/>
              </a:ext>
            </a:extLst>
          </p:cNvPr>
          <p:cNvSpPr/>
          <p:nvPr/>
        </p:nvSpPr>
        <p:spPr bwMode="auto">
          <a:xfrm>
            <a:off x="2592476" y="533936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355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4" grpId="0"/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28D4-C3C4-75AA-8711-8682CA442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F54CF6-5692-3EF6-49AB-1DFCB326A4BC}"/>
              </a:ext>
            </a:extLst>
          </p:cNvPr>
          <p:cNvSpPr txBox="1"/>
          <p:nvPr/>
        </p:nvSpPr>
        <p:spPr>
          <a:xfrm>
            <a:off x="2438400" y="743404"/>
            <a:ext cx="7259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AE246-6950-76B9-BCFE-B196A28FFAD3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32C2B2-9B1C-F638-DAE0-9DAD73BA4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436573"/>
              </p:ext>
            </p:extLst>
          </p:nvPr>
        </p:nvGraphicFramePr>
        <p:xfrm>
          <a:off x="988557" y="2346975"/>
          <a:ext cx="10920765" cy="1107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39035">
                  <a:extLst>
                    <a:ext uri="{9D8B030D-6E8A-4147-A177-3AD203B41FA5}">
                      <a16:colId xmlns:a16="http://schemas.microsoft.com/office/drawing/2014/main" val="3989055605"/>
                    </a:ext>
                  </a:extLst>
                </a:gridCol>
                <a:gridCol w="1188913">
                  <a:extLst>
                    <a:ext uri="{9D8B030D-6E8A-4147-A177-3AD203B41FA5}">
                      <a16:colId xmlns:a16="http://schemas.microsoft.com/office/drawing/2014/main" val="987536384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4741090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3516865305"/>
                    </a:ext>
                  </a:extLst>
                </a:gridCol>
                <a:gridCol w="1061784">
                  <a:extLst>
                    <a:ext uri="{9D8B030D-6E8A-4147-A177-3AD203B41FA5}">
                      <a16:colId xmlns:a16="http://schemas.microsoft.com/office/drawing/2014/main" val="1463377438"/>
                    </a:ext>
                  </a:extLst>
                </a:gridCol>
                <a:gridCol w="1030322">
                  <a:extLst>
                    <a:ext uri="{9D8B030D-6E8A-4147-A177-3AD203B41FA5}">
                      <a16:colId xmlns:a16="http://schemas.microsoft.com/office/drawing/2014/main" val="4026638883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3911260361"/>
                    </a:ext>
                  </a:extLst>
                </a:gridCol>
                <a:gridCol w="820018">
                  <a:extLst>
                    <a:ext uri="{9D8B030D-6E8A-4147-A177-3AD203B41FA5}">
                      <a16:colId xmlns:a16="http://schemas.microsoft.com/office/drawing/2014/main" val="2985447780"/>
                    </a:ext>
                  </a:extLst>
                </a:gridCol>
                <a:gridCol w="1337107">
                  <a:extLst>
                    <a:ext uri="{9D8B030D-6E8A-4147-A177-3AD203B41FA5}">
                      <a16:colId xmlns:a16="http://schemas.microsoft.com/office/drawing/2014/main" val="394706545"/>
                    </a:ext>
                  </a:extLst>
                </a:gridCol>
              </a:tblGrid>
              <a:tr h="259128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NumBlogs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 err="1">
                          <a:effectLst/>
                        </a:rPr>
                        <a:t>StdDev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Gen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Gen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Allocated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WithoutContextPooling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701.6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26.62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78.48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11.7188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50.38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4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WithContextPooling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350.1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6.80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14.64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4.63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46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82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664631" y="2185353"/>
            <a:ext cx="10269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explicitQuery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EF.CompileQuery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context, int id)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=&gt;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context.Albums.FirstOrDefault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a.Id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664631" y="4071044"/>
            <a:ext cx="9595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compiledExplicitQuery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EF.CompileAsyncQuery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context, int id)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context.Albums.FirstOrDefault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a.Id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id));</a:t>
            </a:r>
          </a:p>
        </p:txBody>
      </p:sp>
    </p:spTree>
    <p:extLst>
      <p:ext uri="{BB962C8B-B14F-4D97-AF65-F5344CB8AC3E}">
        <p14:creationId xmlns:p14="http://schemas.microsoft.com/office/powerpoint/2010/main" val="18357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3F73-4298-365E-8DCD-C9D609939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33518-2BD5-54D5-B888-546D7CAB909A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D60C0-376A-CAA6-6DD9-80DEBDD6C834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E4212-ED07-5E50-2972-0C06339F39F4}"/>
              </a:ext>
            </a:extLst>
          </p:cNvPr>
          <p:cNvSpPr/>
          <p:nvPr/>
        </p:nvSpPr>
        <p:spPr>
          <a:xfrm>
            <a:off x="1664631" y="2185353"/>
            <a:ext cx="102694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No Pooling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Total context creations: 64637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Requests per second:     6395</a:t>
            </a:r>
          </a:p>
          <a:p>
            <a:endParaRPr lang="en-US" sz="2400" dirty="0">
              <a:latin typeface="Montserrat Medium" panose="00000600000000000000" pitchFamily="50" charset="0"/>
              <a:ea typeface="Source Code Pro" panose="020B0509030403020204" pitchFamily="49" charset="0"/>
            </a:endParaRPr>
          </a:p>
          <a:p>
            <a:r>
              <a:rPr lang="en-US" sz="2400" b="1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Using Pooling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Total context creations: 32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Requests per second:     15714</a:t>
            </a:r>
          </a:p>
        </p:txBody>
      </p:sp>
    </p:spTree>
    <p:extLst>
      <p:ext uri="{BB962C8B-B14F-4D97-AF65-F5344CB8AC3E}">
        <p14:creationId xmlns:p14="http://schemas.microsoft.com/office/powerpoint/2010/main" val="26747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mnm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ml" id="{C6542E83-5061-4B7A-B30C-B21DD34754F1}" vid="{C5D6D251-6CA5-49F2-B710-4C2B801616B4}"/>
    </a:ext>
  </a:extLst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mnml</Template>
  <TotalTime>8689</TotalTime>
  <Words>2406</Words>
  <Application>Microsoft Office PowerPoint</Application>
  <PresentationFormat>Widescreen</PresentationFormat>
  <Paragraphs>465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Consolas</vt:lpstr>
      <vt:lpstr>Hack</vt:lpstr>
      <vt:lpstr>Market_Deco</vt:lpstr>
      <vt:lpstr>Montserrat</vt:lpstr>
      <vt:lpstr>Montserrat Medium</vt:lpstr>
      <vt:lpstr>Montserrat SemiBold</vt:lpstr>
      <vt:lpstr>Segoe UI</vt:lpstr>
      <vt:lpstr>Segoe UI Semilight</vt:lpstr>
      <vt:lpstr>SF Comic Script</vt:lpstr>
      <vt:lpstr>Source Code Pro</vt:lpstr>
      <vt:lpstr>mnml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Detective Tip #1 – understand query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9</cp:revision>
  <dcterms:created xsi:type="dcterms:W3CDTF">2023-02-19T13:28:57Z</dcterms:created>
  <dcterms:modified xsi:type="dcterms:W3CDTF">2024-11-15T07:07:03Z</dcterms:modified>
</cp:coreProperties>
</file>